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8.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0.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1.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2.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3.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4.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751" r:id="rId3"/>
    <p:sldMasterId id="2147483763" r:id="rId4"/>
    <p:sldMasterId id="2147483788" r:id="rId5"/>
    <p:sldMasterId id="2147483812" r:id="rId6"/>
    <p:sldMasterId id="2147483885" r:id="rId7"/>
    <p:sldMasterId id="2147483910" r:id="rId8"/>
    <p:sldMasterId id="2147485422" r:id="rId9"/>
    <p:sldMasterId id="2147485470" r:id="rId10"/>
    <p:sldMasterId id="2147485482" r:id="rId11"/>
    <p:sldMasterId id="2147485494" r:id="rId12"/>
    <p:sldMasterId id="2147485506" r:id="rId13"/>
    <p:sldMasterId id="2147485519" r:id="rId14"/>
    <p:sldMasterId id="2147485543" r:id="rId15"/>
    <p:sldMasterId id="2147485555" r:id="rId16"/>
    <p:sldMasterId id="2147485567" r:id="rId17"/>
    <p:sldMasterId id="2147485580" r:id="rId18"/>
    <p:sldMasterId id="2147485592" r:id="rId19"/>
    <p:sldMasterId id="2147485604" r:id="rId20"/>
    <p:sldMasterId id="2147485616" r:id="rId21"/>
    <p:sldMasterId id="2147485653" r:id="rId22"/>
    <p:sldMasterId id="2147485665" r:id="rId23"/>
    <p:sldMasterId id="2147485678" r:id="rId24"/>
    <p:sldMasterId id="2147485690" r:id="rId25"/>
  </p:sldMasterIdLst>
  <p:notesMasterIdLst>
    <p:notesMasterId r:id="rId90"/>
  </p:notesMasterIdLst>
  <p:handoutMasterIdLst>
    <p:handoutMasterId r:id="rId91"/>
  </p:handoutMasterIdLst>
  <p:sldIdLst>
    <p:sldId id="564" r:id="rId26"/>
    <p:sldId id="888" r:id="rId27"/>
    <p:sldId id="436" r:id="rId28"/>
    <p:sldId id="476" r:id="rId29"/>
    <p:sldId id="898" r:id="rId30"/>
    <p:sldId id="897" r:id="rId31"/>
    <p:sldId id="504" r:id="rId32"/>
    <p:sldId id="329" r:id="rId33"/>
    <p:sldId id="896" r:id="rId34"/>
    <p:sldId id="505" r:id="rId35"/>
    <p:sldId id="527" r:id="rId36"/>
    <p:sldId id="443" r:id="rId37"/>
    <p:sldId id="531" r:id="rId38"/>
    <p:sldId id="537" r:id="rId39"/>
    <p:sldId id="539" r:id="rId40"/>
    <p:sldId id="535" r:id="rId41"/>
    <p:sldId id="447" r:id="rId42"/>
    <p:sldId id="448" r:id="rId43"/>
    <p:sldId id="903" r:id="rId44"/>
    <p:sldId id="904" r:id="rId45"/>
    <p:sldId id="905" r:id="rId46"/>
    <p:sldId id="367" r:id="rId47"/>
    <p:sldId id="267" r:id="rId48"/>
    <p:sldId id="906" r:id="rId49"/>
    <p:sldId id="547" r:id="rId50"/>
    <p:sldId id="513" r:id="rId51"/>
    <p:sldId id="553" r:id="rId52"/>
    <p:sldId id="515" r:id="rId53"/>
    <p:sldId id="911" r:id="rId54"/>
    <p:sldId id="910" r:id="rId55"/>
    <p:sldId id="895" r:id="rId56"/>
    <p:sldId id="912" r:id="rId57"/>
    <p:sldId id="907" r:id="rId58"/>
    <p:sldId id="900" r:id="rId59"/>
    <p:sldId id="554" r:id="rId60"/>
    <p:sldId id="552" r:id="rId61"/>
    <p:sldId id="551" r:id="rId62"/>
    <p:sldId id="555" r:id="rId63"/>
    <p:sldId id="562" r:id="rId64"/>
    <p:sldId id="556" r:id="rId65"/>
    <p:sldId id="558" r:id="rId66"/>
    <p:sldId id="559" r:id="rId67"/>
    <p:sldId id="914" r:id="rId68"/>
    <p:sldId id="506" r:id="rId69"/>
    <p:sldId id="468" r:id="rId70"/>
    <p:sldId id="464" r:id="rId71"/>
    <p:sldId id="465" r:id="rId72"/>
    <p:sldId id="474" r:id="rId73"/>
    <p:sldId id="475" r:id="rId74"/>
    <p:sldId id="459" r:id="rId75"/>
    <p:sldId id="482" r:id="rId76"/>
    <p:sldId id="483" r:id="rId77"/>
    <p:sldId id="484" r:id="rId78"/>
    <p:sldId id="485" r:id="rId79"/>
    <p:sldId id="519" r:id="rId80"/>
    <p:sldId id="487" r:id="rId81"/>
    <p:sldId id="913" r:id="rId82"/>
    <p:sldId id="494" r:id="rId83"/>
    <p:sldId id="908" r:id="rId84"/>
    <p:sldId id="909" r:id="rId85"/>
    <p:sldId id="499" r:id="rId86"/>
    <p:sldId id="495" r:id="rId87"/>
    <p:sldId id="542" r:id="rId88"/>
    <p:sldId id="543" r:id="rId8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R" initials="V" lastIdx="1" clrIdx="0">
    <p:extLst>
      <p:ext uri="{19B8F6BF-5375-455C-9EA6-DF929625EA0E}">
        <p15:presenceInfo xmlns:p15="http://schemas.microsoft.com/office/powerpoint/2012/main" userId="V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a:srgbClr val="003300"/>
    <a:srgbClr val="CC3300"/>
    <a:srgbClr val="3366FF"/>
    <a:srgbClr val="4B4BFF"/>
    <a:srgbClr val="5B5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94660"/>
  </p:normalViewPr>
  <p:slideViewPr>
    <p:cSldViewPr snapToGrid="0">
      <p:cViewPr varScale="1">
        <p:scale>
          <a:sx n="63" d="100"/>
          <a:sy n="63" d="100"/>
        </p:scale>
        <p:origin x="1416"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21" Type="http://schemas.openxmlformats.org/officeDocument/2006/relationships/slideMaster" Target="slideMasters/slideMaster21.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84" Type="http://schemas.openxmlformats.org/officeDocument/2006/relationships/slide" Target="slides/slide59.xml"/><Relationship Id="rId89" Type="http://schemas.openxmlformats.org/officeDocument/2006/relationships/slide" Target="slides/slide64.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7.xml"/><Relationship Id="rId37" Type="http://schemas.openxmlformats.org/officeDocument/2006/relationships/slide" Target="slides/slide12.xml"/><Relationship Id="rId53" Type="http://schemas.openxmlformats.org/officeDocument/2006/relationships/slide" Target="slides/slide28.xml"/><Relationship Id="rId58" Type="http://schemas.openxmlformats.org/officeDocument/2006/relationships/slide" Target="slides/slide33.xml"/><Relationship Id="rId74" Type="http://schemas.openxmlformats.org/officeDocument/2006/relationships/slide" Target="slides/slide49.xml"/><Relationship Id="rId79" Type="http://schemas.openxmlformats.org/officeDocument/2006/relationships/slide" Target="slides/slide54.xml"/><Relationship Id="rId5" Type="http://schemas.openxmlformats.org/officeDocument/2006/relationships/slideMaster" Target="slideMasters/slideMaster5.xml"/><Relationship Id="rId90" Type="http://schemas.openxmlformats.org/officeDocument/2006/relationships/notesMaster" Target="notesMasters/notesMaster1.xml"/><Relationship Id="rId95" Type="http://schemas.openxmlformats.org/officeDocument/2006/relationships/theme" Target="theme/theme1.xml"/><Relationship Id="rId22" Type="http://schemas.openxmlformats.org/officeDocument/2006/relationships/slideMaster" Target="slideMasters/slideMaster22.xml"/><Relationship Id="rId27" Type="http://schemas.openxmlformats.org/officeDocument/2006/relationships/slide" Target="slides/slide2.xml"/><Relationship Id="rId43" Type="http://schemas.openxmlformats.org/officeDocument/2006/relationships/slide" Target="slides/slide18.xml"/><Relationship Id="rId48" Type="http://schemas.openxmlformats.org/officeDocument/2006/relationships/slide" Target="slides/slide23.xml"/><Relationship Id="rId64" Type="http://schemas.openxmlformats.org/officeDocument/2006/relationships/slide" Target="slides/slide39.xml"/><Relationship Id="rId69" Type="http://schemas.openxmlformats.org/officeDocument/2006/relationships/slide" Target="slides/slide44.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80" Type="http://schemas.openxmlformats.org/officeDocument/2006/relationships/slide" Target="slides/slide55.xml"/><Relationship Id="rId85" Type="http://schemas.openxmlformats.org/officeDocument/2006/relationships/slide" Target="slides/slide60.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slide" Target="slides/slide34.xml"/><Relationship Id="rId67" Type="http://schemas.openxmlformats.org/officeDocument/2006/relationships/slide" Target="slides/slide42.xml"/><Relationship Id="rId20" Type="http://schemas.openxmlformats.org/officeDocument/2006/relationships/slideMaster" Target="slideMasters/slideMaster20.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slide" Target="slides/slide37.xml"/><Relationship Id="rId70" Type="http://schemas.openxmlformats.org/officeDocument/2006/relationships/slide" Target="slides/slide45.xml"/><Relationship Id="rId75" Type="http://schemas.openxmlformats.org/officeDocument/2006/relationships/slide" Target="slides/slide50.xml"/><Relationship Id="rId83" Type="http://schemas.openxmlformats.org/officeDocument/2006/relationships/slide" Target="slides/slide58.xml"/><Relationship Id="rId88" Type="http://schemas.openxmlformats.org/officeDocument/2006/relationships/slide" Target="slides/slide63.xml"/><Relationship Id="rId91" Type="http://schemas.openxmlformats.org/officeDocument/2006/relationships/handoutMaster" Target="handoutMasters/handout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10" Type="http://schemas.openxmlformats.org/officeDocument/2006/relationships/slideMaster" Target="slideMasters/slideMaster10.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73" Type="http://schemas.openxmlformats.org/officeDocument/2006/relationships/slide" Target="slides/slide48.xml"/><Relationship Id="rId78" Type="http://schemas.openxmlformats.org/officeDocument/2006/relationships/slide" Target="slides/slide53.xml"/><Relationship Id="rId81" Type="http://schemas.openxmlformats.org/officeDocument/2006/relationships/slide" Target="slides/slide56.xml"/><Relationship Id="rId86" Type="http://schemas.openxmlformats.org/officeDocument/2006/relationships/slide" Target="slides/slide61.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7" Type="http://schemas.openxmlformats.org/officeDocument/2006/relationships/slideMaster" Target="slideMasters/slideMaster7.xml"/><Relationship Id="rId71" Type="http://schemas.openxmlformats.org/officeDocument/2006/relationships/slide" Target="slides/slide46.xml"/><Relationship Id="rId92" Type="http://schemas.openxmlformats.org/officeDocument/2006/relationships/commentAuthors" Target="commentAuthors.xml"/><Relationship Id="rId2" Type="http://schemas.openxmlformats.org/officeDocument/2006/relationships/slideMaster" Target="slideMasters/slideMaster2.xml"/><Relationship Id="rId29" Type="http://schemas.openxmlformats.org/officeDocument/2006/relationships/slide" Target="slides/slide4.xml"/><Relationship Id="rId24" Type="http://schemas.openxmlformats.org/officeDocument/2006/relationships/slideMaster" Target="slideMasters/slideMaster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61" Type="http://schemas.openxmlformats.org/officeDocument/2006/relationships/slide" Target="slides/slide36.xml"/><Relationship Id="rId82" Type="http://schemas.openxmlformats.org/officeDocument/2006/relationships/slide" Target="slides/slide5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5.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6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ea typeface="MS PGothic" pitchFamily="34" charset="-128"/>
              </a:defRPr>
            </a:lvl1pPr>
          </a:lstStyle>
          <a:p>
            <a:pPr>
              <a:defRPr/>
            </a:pPr>
            <a:endParaRPr lang="en-US"/>
          </a:p>
        </p:txBody>
      </p:sp>
      <p:sp>
        <p:nvSpPr>
          <p:cNvPr id="32768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MS PGothic" pitchFamily="34" charset="-128"/>
              </a:defRPr>
            </a:lvl1pPr>
          </a:lstStyle>
          <a:p>
            <a:pPr>
              <a:defRPr/>
            </a:pPr>
            <a:fld id="{968AE04F-50F1-473F-9D9D-D7A84FDC3E5F}" type="datetime1">
              <a:rPr lang="en-US"/>
              <a:pPr>
                <a:defRPr/>
              </a:pPr>
              <a:t>3/5/2021</a:t>
            </a:fld>
            <a:endParaRPr lang="en-US"/>
          </a:p>
        </p:txBody>
      </p:sp>
      <p:sp>
        <p:nvSpPr>
          <p:cNvPr id="32768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ea typeface="MS PGothic" pitchFamily="34" charset="-128"/>
              </a:defRPr>
            </a:lvl1pPr>
          </a:lstStyle>
          <a:p>
            <a:pPr>
              <a:defRPr/>
            </a:pPr>
            <a:endParaRPr lang="en-US"/>
          </a:p>
        </p:txBody>
      </p:sp>
      <p:sp>
        <p:nvSpPr>
          <p:cNvPr id="32768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9AAC7361-D268-43F3-8428-8A74E6E33951}"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ea typeface="MS PGothic" pitchFamily="34"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ea typeface="MS PGothic" pitchFamily="34" charset="-128"/>
              </a:defRPr>
            </a:lvl1pPr>
          </a:lstStyle>
          <a:p>
            <a:pPr>
              <a:defRPr/>
            </a:pPr>
            <a:fld id="{C3DD52D6-104F-463A-A202-C80592F9E952}" type="datetime1">
              <a:rPr lang="en-US"/>
              <a:pPr>
                <a:defRPr/>
              </a:pPr>
              <a:t>3/5/2021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ea typeface="MS PGothic" pitchFamily="34"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E2221268-8E8F-4A38-BE28-AE12CA78B729}"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a:extLst>
              <a:ext uri="{FF2B5EF4-FFF2-40B4-BE49-F238E27FC236}">
                <a16:creationId xmlns:a16="http://schemas.microsoft.com/office/drawing/2014/main" id="{C70AC81B-C259-4752-840F-648DFAA745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88D4BAA-1AAA-4337-A1D1-927E52022BA8}"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240643" name="Rectangle 2">
            <a:extLst>
              <a:ext uri="{FF2B5EF4-FFF2-40B4-BE49-F238E27FC236}">
                <a16:creationId xmlns:a16="http://schemas.microsoft.com/office/drawing/2014/main" id="{2C9171A2-6659-4D6E-B72F-12F9EE3275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4" name="Rectangle 3">
            <a:extLst>
              <a:ext uri="{FF2B5EF4-FFF2-40B4-BE49-F238E27FC236}">
                <a16:creationId xmlns:a16="http://schemas.microsoft.com/office/drawing/2014/main" id="{22580A08-7DC2-40C1-9323-0FFE623546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p>
            <a:pPr defTabSz="914400" eaLnBrk="1" hangingPunct="1"/>
            <a:endParaRPr lang="en-US" altLang="en-US">
              <a:ea typeface="ＭＳ Ｐゴシック" panose="020B0600070205080204" pitchFamily="34" charset="-128"/>
            </a:endParaRPr>
          </a:p>
        </p:txBody>
      </p:sp>
      <p:sp>
        <p:nvSpPr>
          <p:cNvPr id="24986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b"/>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109641-BF0A-4A6B-B8EE-635ACC200A95}"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837128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a:extLst>
              <a:ext uri="{FF2B5EF4-FFF2-40B4-BE49-F238E27FC236}">
                <a16:creationId xmlns:a16="http://schemas.microsoft.com/office/drawing/2014/main" id="{BE10806A-5C01-4ACE-803F-A85A4F9041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5BEB17-1F31-4474-8D51-75AB6285C10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7267" name="Rectangle 7">
            <a:extLst>
              <a:ext uri="{FF2B5EF4-FFF2-40B4-BE49-F238E27FC236}">
                <a16:creationId xmlns:a16="http://schemas.microsoft.com/office/drawing/2014/main" id="{0034CBCA-435A-44B4-91E4-376DC0030DD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7078D60-55F6-46C1-B117-B994D3E6DFCB}"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267268" name="Rectangle 2">
            <a:extLst>
              <a:ext uri="{FF2B5EF4-FFF2-40B4-BE49-F238E27FC236}">
                <a16:creationId xmlns:a16="http://schemas.microsoft.com/office/drawing/2014/main" id="{8A9C49D4-041C-42E1-835F-0D12300041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9" name="Rectangle 3">
            <a:extLst>
              <a:ext uri="{FF2B5EF4-FFF2-40B4-BE49-F238E27FC236}">
                <a16:creationId xmlns:a16="http://schemas.microsoft.com/office/drawing/2014/main" id="{28083FCE-B9E2-4841-9404-412FB96EE97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r-CH"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a:extLst>
              <a:ext uri="{FF2B5EF4-FFF2-40B4-BE49-F238E27FC236}">
                <a16:creationId xmlns:a16="http://schemas.microsoft.com/office/drawing/2014/main" id="{42BAB62C-C8FA-416A-BFB4-AE5788AAECA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24A66C1-7455-4AE4-9739-59430C88D918}"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243715" name="Rectangle 2">
            <a:extLst>
              <a:ext uri="{FF2B5EF4-FFF2-40B4-BE49-F238E27FC236}">
                <a16:creationId xmlns:a16="http://schemas.microsoft.com/office/drawing/2014/main" id="{B6BD0D5F-49E5-4ACD-93A9-9F0845DDE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6" name="Rectangle 3">
            <a:extLst>
              <a:ext uri="{FF2B5EF4-FFF2-40B4-BE49-F238E27FC236}">
                <a16:creationId xmlns:a16="http://schemas.microsoft.com/office/drawing/2014/main" id="{F0C163A4-E893-4385-848A-AA50946215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r-CH" altLang="en-US">
              <a:ea typeface="ＭＳ Ｐゴシック" panose="020B0600070205080204" pitchFamily="34" charset="-128"/>
            </a:endParaRPr>
          </a:p>
        </p:txBody>
      </p:sp>
    </p:spTree>
    <p:extLst>
      <p:ext uri="{BB962C8B-B14F-4D97-AF65-F5344CB8AC3E}">
        <p14:creationId xmlns:p14="http://schemas.microsoft.com/office/powerpoint/2010/main" val="4025726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70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98" tIns="45249" rIns="90498" bIns="45249" anchor="b"/>
          <a:lstStyle>
            <a:lvl1pPr defTabSz="904875"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04875"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04875"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04875"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04875"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048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048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048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048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04875" rtl="0" eaLnBrk="1" fontAlgn="base" latinLnBrk="0" hangingPunct="1">
              <a:lnSpc>
                <a:spcPct val="100000"/>
              </a:lnSpc>
              <a:spcBef>
                <a:spcPct val="0"/>
              </a:spcBef>
              <a:spcAft>
                <a:spcPct val="0"/>
              </a:spcAft>
              <a:buClrTx/>
              <a:buSzTx/>
              <a:buFontTx/>
              <a:buNone/>
              <a:tabLst/>
              <a:defRPr/>
            </a:pPr>
            <a:fld id="{E4A8CF09-22BB-4539-B50C-05F7AA57D036}"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904875"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
        <p:nvSpPr>
          <p:cNvPr id="2580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8052" name="Rectangle 3"/>
          <p:cNvSpPr>
            <a:spLocks noGrp="1" noChangeArrowheads="1"/>
          </p:cNvSpPr>
          <p:nvPr>
            <p:ph type="body" idx="1"/>
          </p:nvPr>
        </p:nvSpPr>
        <p:spPr bwMode="auto">
          <a:xfrm>
            <a:off x="685800" y="4341813"/>
            <a:ext cx="5486400"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414114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a:extLst>
              <a:ext uri="{FF2B5EF4-FFF2-40B4-BE49-F238E27FC236}">
                <a16:creationId xmlns:a16="http://schemas.microsoft.com/office/drawing/2014/main" id="{42BAB62C-C8FA-416A-BFB4-AE5788AAECA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24A66C1-7455-4AE4-9739-59430C88D918}"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243715" name="Rectangle 2">
            <a:extLst>
              <a:ext uri="{FF2B5EF4-FFF2-40B4-BE49-F238E27FC236}">
                <a16:creationId xmlns:a16="http://schemas.microsoft.com/office/drawing/2014/main" id="{B6BD0D5F-49E5-4ACD-93A9-9F0845DDE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6" name="Rectangle 3">
            <a:extLst>
              <a:ext uri="{FF2B5EF4-FFF2-40B4-BE49-F238E27FC236}">
                <a16:creationId xmlns:a16="http://schemas.microsoft.com/office/drawing/2014/main" id="{F0C163A4-E893-4385-848A-AA50946215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r-CH" altLang="en-US">
              <a:ea typeface="ＭＳ Ｐゴシック" panose="020B0600070205080204" pitchFamily="34" charset="-128"/>
            </a:endParaRPr>
          </a:p>
        </p:txBody>
      </p:sp>
    </p:spTree>
    <p:extLst>
      <p:ext uri="{BB962C8B-B14F-4D97-AF65-F5344CB8AC3E}">
        <p14:creationId xmlns:p14="http://schemas.microsoft.com/office/powerpoint/2010/main" val="2656484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221268-8E8F-4A38-BE28-AE12CA78B729}" type="slidenum">
              <a:rPr lang="en-US" altLang="en-US" smtClean="0"/>
              <a:pPr/>
              <a:t>37</a:t>
            </a:fld>
            <a:endParaRPr lang="en-US" altLang="en-US"/>
          </a:p>
        </p:txBody>
      </p:sp>
    </p:spTree>
    <p:extLst>
      <p:ext uri="{BB962C8B-B14F-4D97-AF65-F5344CB8AC3E}">
        <p14:creationId xmlns:p14="http://schemas.microsoft.com/office/powerpoint/2010/main" val="3270330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b"/>
          <a:lstStyle>
            <a:lvl1pPr defTabSz="461963"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461963"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461963"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461963"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461963"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6196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6196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6196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6196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61963" rtl="0" eaLnBrk="1" fontAlgn="base" latinLnBrk="0" hangingPunct="1">
              <a:lnSpc>
                <a:spcPct val="100000"/>
              </a:lnSpc>
              <a:spcBef>
                <a:spcPct val="0"/>
              </a:spcBef>
              <a:spcAft>
                <a:spcPct val="0"/>
              </a:spcAft>
              <a:buClrTx/>
              <a:buSzTx/>
              <a:buFontTx/>
              <a:buNone/>
              <a:tabLst/>
              <a:defRPr/>
            </a:pPr>
            <a:fld id="{DDF6A790-3B4E-4AD1-8261-492B3CD5782D}"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461963"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
        <p:nvSpPr>
          <p:cNvPr id="2641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737020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9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ea typeface="ＭＳ Ｐゴシック" panose="020B0600070205080204" pitchFamily="34" charset="-128"/>
            </a:endParaRPr>
          </a:p>
        </p:txBody>
      </p:sp>
      <p:sp>
        <p:nvSpPr>
          <p:cNvPr id="259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3D5F255C-CF5E-4950-9F3E-7FC403894763}" type="slidenum">
              <a:rPr lang="en-US" altLang="en-US">
                <a:solidFill>
                  <a:srgbClr val="000000"/>
                </a:solidFill>
              </a:rPr>
              <a:pPr eaLnBrk="1" hangingPunct="1">
                <a:spcBef>
                  <a:spcPct val="0"/>
                </a:spcBef>
              </a:pPr>
              <a:t>44</a:t>
            </a:fld>
            <a:endParaRPr lang="en-US" altLang="en-US">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a:extLst>
              <a:ext uri="{FF2B5EF4-FFF2-40B4-BE49-F238E27FC236}">
                <a16:creationId xmlns:a16="http://schemas.microsoft.com/office/drawing/2014/main" id="{42BAB62C-C8FA-416A-BFB4-AE5788AAECA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24A66C1-7455-4AE4-9739-59430C88D918}"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243715" name="Rectangle 2">
            <a:extLst>
              <a:ext uri="{FF2B5EF4-FFF2-40B4-BE49-F238E27FC236}">
                <a16:creationId xmlns:a16="http://schemas.microsoft.com/office/drawing/2014/main" id="{B6BD0D5F-49E5-4ACD-93A9-9F0845DDE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6" name="Rectangle 3">
            <a:extLst>
              <a:ext uri="{FF2B5EF4-FFF2-40B4-BE49-F238E27FC236}">
                <a16:creationId xmlns:a16="http://schemas.microsoft.com/office/drawing/2014/main" id="{F0C163A4-E893-4385-848A-AA50946215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r-CH" altLang="en-US">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21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263172" name="Slide Number Placeholder 3"/>
          <p:cNvSpPr txBox="1">
            <a:spLocks noGrp="1"/>
          </p:cNvSpPr>
          <p:nvPr/>
        </p:nvSpPr>
        <p:spPr bwMode="auto">
          <a:xfrm>
            <a:off x="3884613" y="8686800"/>
            <a:ext cx="2971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98" tIns="45249" rIns="90498" bIns="45249" anchor="b"/>
          <a:lstStyle>
            <a:lvl1pPr defTabSz="904875"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04875"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04875"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04875"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04875"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048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048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048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048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D9D29F7F-16E6-4817-8730-202A9176842A}" type="slidenum">
              <a:rPr lang="en-US" altLang="en-US">
                <a:solidFill>
                  <a:srgbClr val="000000"/>
                </a:solidFill>
                <a:cs typeface="Arial" panose="020B0604020202020204" pitchFamily="34" charset="0"/>
              </a:rPr>
              <a:pPr algn="r" eaLnBrk="1" hangingPunct="1">
                <a:spcBef>
                  <a:spcPct val="0"/>
                </a:spcBef>
              </a:pPr>
              <a:t>49</a:t>
            </a:fld>
            <a:endParaRPr lang="en-US" altLang="en-US">
              <a:solidFill>
                <a:srgbClr val="000000"/>
              </a:solidFill>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b"/>
          <a:lstStyle>
            <a:lvl1pPr defTabSz="461963"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461963"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461963"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461963"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461963"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6196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6196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6196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6196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DDF6A790-3B4E-4AD1-8261-492B3CD5782D}" type="slidenum">
              <a:rPr lang="en-US" altLang="en-US">
                <a:solidFill>
                  <a:srgbClr val="000000"/>
                </a:solidFill>
                <a:cs typeface="Arial" panose="020B0604020202020204" pitchFamily="34" charset="0"/>
              </a:rPr>
              <a:pPr algn="r" eaLnBrk="1" hangingPunct="1">
                <a:spcBef>
                  <a:spcPct val="0"/>
                </a:spcBef>
              </a:pPr>
              <a:t>51</a:t>
            </a:fld>
            <a:endParaRPr lang="en-US" altLang="en-US">
              <a:solidFill>
                <a:srgbClr val="000000"/>
              </a:solidFill>
              <a:cs typeface="Arial" panose="020B0604020202020204" pitchFamily="34" charset="0"/>
            </a:endParaRPr>
          </a:p>
        </p:txBody>
      </p:sp>
      <p:sp>
        <p:nvSpPr>
          <p:cNvPr id="2641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67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defTabSz="914400" eaLnBrk="1" hangingPunct="1">
              <a:spcBef>
                <a:spcPct val="0"/>
              </a:spcBef>
            </a:pPr>
            <a:fld id="{40BBF5E6-0BDE-4311-BDA2-8DC3373D024D}" type="slidenum">
              <a:rPr lang="en-US" altLang="en-US">
                <a:solidFill>
                  <a:srgbClr val="000000"/>
                </a:solidFill>
                <a:latin typeface="Arial" panose="020B0604020202020204" pitchFamily="34" charset="0"/>
              </a:rPr>
              <a:pPr defTabSz="914400" eaLnBrk="1" hangingPunct="1">
                <a:spcBef>
                  <a:spcPct val="0"/>
                </a:spcBef>
              </a:pPr>
              <a:t>52</a:t>
            </a:fld>
            <a:endParaRPr lang="en-US" altLang="en-US">
              <a:solidFill>
                <a:srgbClr val="000000"/>
              </a:solidFill>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8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68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defTabSz="914400" eaLnBrk="1" hangingPunct="1">
              <a:spcBef>
                <a:spcPct val="0"/>
              </a:spcBef>
            </a:pPr>
            <a:fld id="{F656973E-AE95-4B10-927A-F21FEB27AA72}" type="slidenum">
              <a:rPr lang="en-US" altLang="en-US">
                <a:solidFill>
                  <a:srgbClr val="000000"/>
                </a:solidFill>
                <a:latin typeface="Arial" panose="020B0604020202020204" pitchFamily="34" charset="0"/>
              </a:rPr>
              <a:pPr defTabSz="914400" eaLnBrk="1" hangingPunct="1">
                <a:spcBef>
                  <a:spcPct val="0"/>
                </a:spcBef>
              </a:pPr>
              <a:t>53</a:t>
            </a:fld>
            <a:endParaRPr lang="en-US" altLang="en-US">
              <a:solidFill>
                <a:srgbClr val="000000"/>
              </a:solidFill>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69316" name="Slide Number Placeholder 3"/>
          <p:cNvSpPr txBox="1">
            <a:spLocks noGrp="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b"/>
          <a:lstStyle>
            <a:lvl1pPr defTabSz="923925"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23925"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23925"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23925"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23925"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ECB2BB69-69BA-4B25-A42A-CEEC56B8D04B}" type="slidenum">
              <a:rPr lang="en-US" altLang="en-US">
                <a:solidFill>
                  <a:srgbClr val="000000"/>
                </a:solidFill>
                <a:latin typeface="Arial" panose="020B0604020202020204" pitchFamily="34" charset="0"/>
                <a:cs typeface="Arial" panose="020B0604020202020204" pitchFamily="34" charset="0"/>
              </a:rPr>
              <a:pPr algn="r" eaLnBrk="1" hangingPunct="1">
                <a:spcBef>
                  <a:spcPct val="0"/>
                </a:spcBef>
              </a:pPr>
              <a:t>56</a:t>
            </a:fld>
            <a:endParaRPr lang="en-US" altLang="en-US">
              <a:solidFill>
                <a:srgbClr val="000000"/>
              </a:solidFill>
              <a:latin typeface="Arial" panose="020B0604020202020204" pitchFamily="34" charset="0"/>
              <a:cs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b"/>
          <a:lstStyle>
            <a:lvl1pPr defTabSz="461963"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461963"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461963"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461963"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461963"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6196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6196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6196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6196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61963" rtl="0" eaLnBrk="1" fontAlgn="base" latinLnBrk="0" hangingPunct="1">
              <a:lnSpc>
                <a:spcPct val="100000"/>
              </a:lnSpc>
              <a:spcBef>
                <a:spcPct val="0"/>
              </a:spcBef>
              <a:spcAft>
                <a:spcPct val="0"/>
              </a:spcAft>
              <a:buClrTx/>
              <a:buSzTx/>
              <a:buFontTx/>
              <a:buNone/>
              <a:tabLst/>
              <a:defRPr/>
            </a:pPr>
            <a:fld id="{DDF6A790-3B4E-4AD1-8261-492B3CD5782D}"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461963"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
        <p:nvSpPr>
          <p:cNvPr id="2641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442156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62" tIns="45281" rIns="90562" bIns="45281" anchor="b"/>
          <a:lstStyle>
            <a:lvl1pPr defTabSz="904875"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04875"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04875"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04875"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04875"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048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048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048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048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04875" rtl="0" eaLnBrk="1" fontAlgn="base" latinLnBrk="0" hangingPunct="1">
              <a:lnSpc>
                <a:spcPct val="100000"/>
              </a:lnSpc>
              <a:spcBef>
                <a:spcPct val="0"/>
              </a:spcBef>
              <a:spcAft>
                <a:spcPct val="0"/>
              </a:spcAft>
              <a:buClrTx/>
              <a:buSzTx/>
              <a:buFontTx/>
              <a:buNone/>
              <a:tabLst/>
              <a:defRPr/>
            </a:pPr>
            <a:fld id="{8F29A004-E985-4F33-9952-7ADC060C670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04875"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0883" name="Rectangle 2"/>
          <p:cNvSpPr>
            <a:spLocks noGrp="1" noRot="1" noChangeAspect="1" noChangeArrowheads="1" noTextEdit="1"/>
          </p:cNvSpPr>
          <p:nvPr>
            <p:ph type="sldImg"/>
          </p:nvPr>
        </p:nvSpPr>
        <p:spPr bwMode="auto">
          <a:xfrm>
            <a:off x="1143000" y="684213"/>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0884" name="Rectangle 3"/>
          <p:cNvSpPr>
            <a:spLocks noGrp="1" noChangeArrowheads="1"/>
          </p:cNvSpPr>
          <p:nvPr>
            <p:ph type="body" idx="1"/>
          </p:nvPr>
        </p:nvSpPr>
        <p:spPr bwMode="auto">
          <a:xfrm>
            <a:off x="685800" y="4343400"/>
            <a:ext cx="54864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62" tIns="45281" rIns="90562" bIns="45281"/>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189773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a:extLst>
              <a:ext uri="{FF2B5EF4-FFF2-40B4-BE49-F238E27FC236}">
                <a16:creationId xmlns:a16="http://schemas.microsoft.com/office/drawing/2014/main" id="{04956310-38D7-4A1F-B462-606C8790CF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186EE9-66A9-40B0-90E4-99CF0B383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4611" name="Rectangle 2">
            <a:extLst>
              <a:ext uri="{FF2B5EF4-FFF2-40B4-BE49-F238E27FC236}">
                <a16:creationId xmlns:a16="http://schemas.microsoft.com/office/drawing/2014/main" id="{38DBF51F-0E47-4E4C-B4D0-17EEA5EFE6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4612" name="Rectangle 3">
            <a:extLst>
              <a:ext uri="{FF2B5EF4-FFF2-40B4-BE49-F238E27FC236}">
                <a16:creationId xmlns:a16="http://schemas.microsoft.com/office/drawing/2014/main" id="{556B9C26-185A-47AF-96C6-1E91FC33CA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CH"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spcBef>
                <a:spcPct val="0"/>
              </a:spcBef>
            </a:pPr>
            <a:endParaRPr lang="en-US" altLang="en-US">
              <a:ea typeface="ＭＳ Ｐゴシック" panose="020B0600070205080204" pitchFamily="34" charset="-128"/>
            </a:endParaRPr>
          </a:p>
        </p:txBody>
      </p:sp>
      <p:sp>
        <p:nvSpPr>
          <p:cNvPr id="24474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84403E-21D9-4C39-ACFA-B00924359625}"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086586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a:extLst>
              <a:ext uri="{FF2B5EF4-FFF2-40B4-BE49-F238E27FC236}">
                <a16:creationId xmlns:a16="http://schemas.microsoft.com/office/drawing/2014/main" id="{5451A498-439D-4D86-8728-5B14E04BB4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8835" name="Notes Placeholder 2">
            <a:extLst>
              <a:ext uri="{FF2B5EF4-FFF2-40B4-BE49-F238E27FC236}">
                <a16:creationId xmlns:a16="http://schemas.microsoft.com/office/drawing/2014/main" id="{9D2FADC0-7725-47CF-A823-EF8A74D819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spcBef>
                <a:spcPct val="0"/>
              </a:spcBef>
            </a:pPr>
            <a:endParaRPr lang="en-US" altLang="en-US">
              <a:ea typeface="ＭＳ Ｐゴシック" panose="020B0600070205080204" pitchFamily="34" charset="-128"/>
            </a:endParaRPr>
          </a:p>
        </p:txBody>
      </p:sp>
      <p:sp>
        <p:nvSpPr>
          <p:cNvPr id="248836" name="Slide Number Placeholder 3">
            <a:extLst>
              <a:ext uri="{FF2B5EF4-FFF2-40B4-BE49-F238E27FC236}">
                <a16:creationId xmlns:a16="http://schemas.microsoft.com/office/drawing/2014/main" id="{E69E6672-CF0B-43E6-80FA-2DE05B839099}"/>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05F5F0-86A3-49F4-9619-096C6E81A0DC}"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a:extLst>
              <a:ext uri="{FF2B5EF4-FFF2-40B4-BE49-F238E27FC236}">
                <a16:creationId xmlns:a16="http://schemas.microsoft.com/office/drawing/2014/main" id="{AA444E27-074F-46BF-9166-6F40210B9D34}"/>
              </a:ext>
            </a:extLst>
          </p:cNvPr>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04" tIns="45752" rIns="91504" bIns="45752" anchor="b"/>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E88F15-6FDE-4EBF-8D9D-867114035D4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7027" name="Rectangle 2">
            <a:extLst>
              <a:ext uri="{FF2B5EF4-FFF2-40B4-BE49-F238E27FC236}">
                <a16:creationId xmlns:a16="http://schemas.microsoft.com/office/drawing/2014/main" id="{81A17FD0-6105-4B56-8AE1-4F9ED40C78F7}"/>
              </a:ext>
            </a:extLst>
          </p:cNvPr>
          <p:cNvSpPr>
            <a:spLocks noGrp="1" noRot="1" noChangeAspect="1" noChangeArrowheads="1" noTextEdit="1"/>
          </p:cNvSpPr>
          <p:nvPr>
            <p:ph type="sldImg"/>
          </p:nvPr>
        </p:nvSpPr>
        <p:spPr bwMode="auto">
          <a:xfrm>
            <a:off x="1143000" y="684213"/>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7028" name="Rectangle 3">
            <a:extLst>
              <a:ext uri="{FF2B5EF4-FFF2-40B4-BE49-F238E27FC236}">
                <a16:creationId xmlns:a16="http://schemas.microsoft.com/office/drawing/2014/main" id="{88A81E93-A2E8-497C-99B5-94CDD03D3065}"/>
              </a:ext>
            </a:extLst>
          </p:cNvPr>
          <p:cNvSpPr>
            <a:spLocks noGrp="1" noChangeArrowheads="1"/>
          </p:cNvSpPr>
          <p:nvPr>
            <p:ph type="body" idx="1"/>
          </p:nvPr>
        </p:nvSpPr>
        <p:spPr bwMode="auto">
          <a:xfrm>
            <a:off x="685800" y="4343400"/>
            <a:ext cx="54864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04" tIns="45752" rIns="91504" bIns="45752"/>
          <a:lstStyle/>
          <a:p>
            <a:pPr defTabSz="914400"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2828481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39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488289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91" tIns="45746" rIns="91491" bIns="45746" anchor="b"/>
          <a:lstStyle>
            <a:lvl1pPr defTabSz="923925"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23925"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23925"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23925"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23925"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BDC193A5-4A53-48D0-B7CF-69CEC757B322}" type="slidenum">
              <a:rPr kumimoji="0" lang="en-US" altLang="ko-KR"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14</a:t>
            </a:fld>
            <a:endParaRPr kumimoji="0" lang="en-US" altLang="ko-KR"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6243" name="Rectangle 2"/>
          <p:cNvSpPr>
            <a:spLocks noGrp="1" noRot="1" noChangeAspect="1" noTextEdit="1"/>
          </p:cNvSpPr>
          <p:nvPr>
            <p:ph type="sldImg"/>
          </p:nvPr>
        </p:nvSpPr>
        <p:spPr bwMode="auto">
          <a:xfrm>
            <a:off x="1143000" y="684213"/>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44" name="Rectangle 3"/>
          <p:cNvSpPr>
            <a:spLocks noGrp="1"/>
          </p:cNvSpPr>
          <p:nvPr>
            <p:ph type="body" idx="1"/>
          </p:nvPr>
        </p:nvSpPr>
        <p:spPr bwMode="auto">
          <a:xfrm>
            <a:off x="685800" y="4343400"/>
            <a:ext cx="54864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85" tIns="45742" rIns="91485" bIns="45742"/>
          <a:lstStyle/>
          <a:p>
            <a:pPr eaLnBrk="1" hangingPunct="1"/>
            <a:endParaRPr lang="ko-KR" altLang="ko-KR">
              <a:ea typeface="ＭＳ Ｐゴシック" panose="020B0600070205080204" pitchFamily="34" charset="-128"/>
            </a:endParaRPr>
          </a:p>
        </p:txBody>
      </p:sp>
    </p:spTree>
    <p:extLst>
      <p:ext uri="{BB962C8B-B14F-4D97-AF65-F5344CB8AC3E}">
        <p14:creationId xmlns:p14="http://schemas.microsoft.com/office/powerpoint/2010/main" val="1442149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502935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8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p>
            <a:pPr defTabSz="914400" eaLnBrk="1" hangingPunct="1"/>
            <a:endParaRPr lang="en-US" altLang="en-US">
              <a:ea typeface="ＭＳ Ｐゴシック" panose="020B0600070205080204" pitchFamily="34" charset="-128"/>
            </a:endParaRPr>
          </a:p>
        </p:txBody>
      </p:sp>
      <p:sp>
        <p:nvSpPr>
          <p:cNvPr id="24883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b"/>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EF857C-7344-4C43-92CF-3B6DC6680A62}"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253069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B730E1B-1ECB-430A-B09D-9B417EF6E98B}" type="datetime1">
              <a:rPr lang="en-US"/>
              <a:pPr>
                <a:defRPr/>
              </a:pPr>
              <a:t>3/5/2021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E943D7C-848E-409F-B72A-545493F72F1B}" type="slidenum">
              <a:rPr lang="en-US" altLang="en-US"/>
              <a:pPr/>
              <a:t>‹#›</a:t>
            </a:fld>
            <a:endParaRPr lang="en-US" altLang="en-US"/>
          </a:p>
        </p:txBody>
      </p:sp>
    </p:spTree>
    <p:extLst>
      <p:ext uri="{BB962C8B-B14F-4D97-AF65-F5344CB8AC3E}">
        <p14:creationId xmlns:p14="http://schemas.microsoft.com/office/powerpoint/2010/main" val="2286376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6628B56-4B6A-40EB-BB4D-198A468C1021}" type="datetime1">
              <a:rPr lang="en-US"/>
              <a:pPr>
                <a:defRPr/>
              </a:pPr>
              <a:t>3/5/2021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5A23978-6C91-4074-8F51-B47CD2BACBD8}" type="slidenum">
              <a:rPr lang="en-US" altLang="en-US"/>
              <a:pPr/>
              <a:t>‹#›</a:t>
            </a:fld>
            <a:endParaRPr lang="en-US" altLang="en-US"/>
          </a:p>
        </p:txBody>
      </p:sp>
    </p:spTree>
    <p:extLst>
      <p:ext uri="{BB962C8B-B14F-4D97-AF65-F5344CB8AC3E}">
        <p14:creationId xmlns:p14="http://schemas.microsoft.com/office/powerpoint/2010/main" val="4467417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ＭＳ Ｐゴシック" pitchFamily="34" charset="-128"/>
                <a:cs typeface="+mn-cs"/>
              </a:defRPr>
            </a:lvl1pPr>
          </a:lstStyle>
          <a:p>
            <a:pPr>
              <a:defRPr/>
            </a:pPr>
            <a:fld id="{BDF7FBE5-C3F9-41BA-9BB0-F2C816013CA9}" type="datetime1">
              <a:rPr lang="en-US" altLang="en-US"/>
              <a:pPr>
                <a:defRPr/>
              </a:pPr>
              <a:t>3/5/2021</a:t>
            </a:fld>
            <a:endParaRPr lang="en-US" altLang="en-US"/>
          </a:p>
        </p:txBody>
      </p:sp>
      <p:sp>
        <p:nvSpPr>
          <p:cNvPr id="5" name="Footer Placeholder 4"/>
          <p:cNvSpPr>
            <a:spLocks noGrp="1"/>
          </p:cNvSpPr>
          <p:nvPr>
            <p:ph type="ftr" sz="quarter" idx="11"/>
          </p:nvPr>
        </p:nvSpPr>
        <p:spPr/>
        <p:txBody>
          <a:bodyPr/>
          <a:lstStyle>
            <a:lvl1pPr>
              <a:defRPr>
                <a:ea typeface="ＭＳ Ｐゴシック" pitchFamily="34" charset="-128"/>
                <a:cs typeface="+mn-cs"/>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3769F888-297B-4C28-BEFE-412B04731671}" type="slidenum">
              <a:rPr lang="en-US" altLang="en-US"/>
              <a:pPr/>
              <a:t>‹#›</a:t>
            </a:fld>
            <a:endParaRPr lang="en-US" altLang="en-US"/>
          </a:p>
        </p:txBody>
      </p:sp>
    </p:spTree>
    <p:extLst>
      <p:ext uri="{BB962C8B-B14F-4D97-AF65-F5344CB8AC3E}">
        <p14:creationId xmlns:p14="http://schemas.microsoft.com/office/powerpoint/2010/main" val="26828899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ＭＳ Ｐゴシック" pitchFamily="34" charset="-128"/>
                <a:cs typeface="+mn-cs"/>
              </a:defRPr>
            </a:lvl1pPr>
          </a:lstStyle>
          <a:p>
            <a:pPr>
              <a:defRPr/>
            </a:pPr>
            <a:fld id="{6502963A-814F-419D-A1D7-E38A458D54C1}" type="datetime1">
              <a:rPr lang="en-US" altLang="en-US"/>
              <a:pPr>
                <a:defRPr/>
              </a:pPr>
              <a:t>3/5/2021</a:t>
            </a:fld>
            <a:endParaRPr lang="en-US" altLang="en-US"/>
          </a:p>
        </p:txBody>
      </p:sp>
      <p:sp>
        <p:nvSpPr>
          <p:cNvPr id="5" name="Footer Placeholder 4"/>
          <p:cNvSpPr>
            <a:spLocks noGrp="1"/>
          </p:cNvSpPr>
          <p:nvPr>
            <p:ph type="ftr" sz="quarter" idx="11"/>
          </p:nvPr>
        </p:nvSpPr>
        <p:spPr/>
        <p:txBody>
          <a:bodyPr/>
          <a:lstStyle>
            <a:lvl1pPr>
              <a:defRPr>
                <a:ea typeface="ＭＳ Ｐゴシック" pitchFamily="34" charset="-128"/>
                <a:cs typeface="+mn-cs"/>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BBEBD8CF-86E6-400F-9C0F-E6E47E1D5F18}" type="slidenum">
              <a:rPr lang="en-US" altLang="en-US"/>
              <a:pPr/>
              <a:t>‹#›</a:t>
            </a:fld>
            <a:endParaRPr lang="en-US" altLang="en-US"/>
          </a:p>
        </p:txBody>
      </p:sp>
    </p:spTree>
    <p:extLst>
      <p:ext uri="{BB962C8B-B14F-4D97-AF65-F5344CB8AC3E}">
        <p14:creationId xmlns:p14="http://schemas.microsoft.com/office/powerpoint/2010/main" val="40707595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A36C4CD-BFD0-4D7A-B251-E9B95EF168E5}"/>
              </a:ext>
            </a:extLst>
          </p:cNvPr>
          <p:cNvSpPr>
            <a:spLocks noGrp="1"/>
          </p:cNvSpPr>
          <p:nvPr>
            <p:ph type="dt" sz="half" idx="10"/>
          </p:nvPr>
        </p:nvSpPr>
        <p:spPr/>
        <p:txBody>
          <a:bodyPr/>
          <a:lstStyle>
            <a:lvl1pPr>
              <a:defRPr/>
            </a:lvl1pPr>
          </a:lstStyle>
          <a:p>
            <a:pPr>
              <a:defRPr/>
            </a:pPr>
            <a:fld id="{879DD141-6A8C-4E6B-A950-7327962250C5}" type="datetime1">
              <a:rPr lang="en-US"/>
              <a:pPr>
                <a:defRPr/>
              </a:pPr>
              <a:t>3/5/2021</a:t>
            </a:fld>
            <a:endParaRPr lang="en-US"/>
          </a:p>
        </p:txBody>
      </p:sp>
      <p:sp>
        <p:nvSpPr>
          <p:cNvPr id="5" name="Footer Placeholder 4">
            <a:extLst>
              <a:ext uri="{FF2B5EF4-FFF2-40B4-BE49-F238E27FC236}">
                <a16:creationId xmlns:a16="http://schemas.microsoft.com/office/drawing/2014/main" id="{339AB315-333F-43B6-81CC-4F8319512F1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4C6A06E-CD30-45FC-B4AE-2C893A7E190A}"/>
              </a:ext>
            </a:extLst>
          </p:cNvPr>
          <p:cNvSpPr>
            <a:spLocks noGrp="1"/>
          </p:cNvSpPr>
          <p:nvPr>
            <p:ph type="sldNum" sz="quarter" idx="12"/>
          </p:nvPr>
        </p:nvSpPr>
        <p:spPr/>
        <p:txBody>
          <a:bodyPr/>
          <a:lstStyle>
            <a:lvl1pPr>
              <a:defRPr/>
            </a:lvl1pPr>
          </a:lstStyle>
          <a:p>
            <a:pPr>
              <a:defRPr/>
            </a:pPr>
            <a:fld id="{50EA33A4-3BED-4A53-8389-D27A018FFD92}" type="slidenum">
              <a:rPr lang="en-US" altLang="en-US"/>
              <a:pPr>
                <a:defRPr/>
              </a:pPr>
              <a:t>‹#›</a:t>
            </a:fld>
            <a:endParaRPr lang="en-US" altLang="en-US"/>
          </a:p>
        </p:txBody>
      </p:sp>
    </p:spTree>
    <p:extLst>
      <p:ext uri="{BB962C8B-B14F-4D97-AF65-F5344CB8AC3E}">
        <p14:creationId xmlns:p14="http://schemas.microsoft.com/office/powerpoint/2010/main" val="39032197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51435A-41FF-4653-BF1E-0CCE51EAABD3}"/>
              </a:ext>
            </a:extLst>
          </p:cNvPr>
          <p:cNvSpPr>
            <a:spLocks noGrp="1"/>
          </p:cNvSpPr>
          <p:nvPr>
            <p:ph type="dt" sz="half" idx="10"/>
          </p:nvPr>
        </p:nvSpPr>
        <p:spPr/>
        <p:txBody>
          <a:bodyPr/>
          <a:lstStyle>
            <a:lvl1pPr>
              <a:defRPr/>
            </a:lvl1pPr>
          </a:lstStyle>
          <a:p>
            <a:pPr>
              <a:defRPr/>
            </a:pPr>
            <a:fld id="{BA1DBF98-E146-4842-92FB-D3D63A140492}" type="datetime1">
              <a:rPr lang="en-US"/>
              <a:pPr>
                <a:defRPr/>
              </a:pPr>
              <a:t>3/5/2021</a:t>
            </a:fld>
            <a:endParaRPr lang="en-US"/>
          </a:p>
        </p:txBody>
      </p:sp>
      <p:sp>
        <p:nvSpPr>
          <p:cNvPr id="5" name="Footer Placeholder 4">
            <a:extLst>
              <a:ext uri="{FF2B5EF4-FFF2-40B4-BE49-F238E27FC236}">
                <a16:creationId xmlns:a16="http://schemas.microsoft.com/office/drawing/2014/main" id="{BCA3CF48-1C6D-43DC-83AE-C7FAF3CDE60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45848E0-8378-4269-A2E5-0A1C170CA63C}"/>
              </a:ext>
            </a:extLst>
          </p:cNvPr>
          <p:cNvSpPr>
            <a:spLocks noGrp="1"/>
          </p:cNvSpPr>
          <p:nvPr>
            <p:ph type="sldNum" sz="quarter" idx="12"/>
          </p:nvPr>
        </p:nvSpPr>
        <p:spPr/>
        <p:txBody>
          <a:bodyPr/>
          <a:lstStyle>
            <a:lvl1pPr>
              <a:defRPr/>
            </a:lvl1pPr>
          </a:lstStyle>
          <a:p>
            <a:pPr>
              <a:defRPr/>
            </a:pPr>
            <a:fld id="{0172FFED-AD25-4B8D-BD95-815627ED5704}" type="slidenum">
              <a:rPr lang="en-US" altLang="en-US"/>
              <a:pPr>
                <a:defRPr/>
              </a:pPr>
              <a:t>‹#›</a:t>
            </a:fld>
            <a:endParaRPr lang="en-US" altLang="en-US"/>
          </a:p>
        </p:txBody>
      </p:sp>
    </p:spTree>
    <p:extLst>
      <p:ext uri="{BB962C8B-B14F-4D97-AF65-F5344CB8AC3E}">
        <p14:creationId xmlns:p14="http://schemas.microsoft.com/office/powerpoint/2010/main" val="32523732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220DF8-99DE-4A5E-A3D4-C64F6F3A2F1D}"/>
              </a:ext>
            </a:extLst>
          </p:cNvPr>
          <p:cNvSpPr>
            <a:spLocks noGrp="1"/>
          </p:cNvSpPr>
          <p:nvPr>
            <p:ph type="dt" sz="half" idx="10"/>
          </p:nvPr>
        </p:nvSpPr>
        <p:spPr/>
        <p:txBody>
          <a:bodyPr/>
          <a:lstStyle>
            <a:lvl1pPr>
              <a:defRPr/>
            </a:lvl1pPr>
          </a:lstStyle>
          <a:p>
            <a:pPr>
              <a:defRPr/>
            </a:pPr>
            <a:fld id="{EC4A42A7-77D3-41A1-8A65-82FA247C35DE}" type="datetime1">
              <a:rPr lang="en-US"/>
              <a:pPr>
                <a:defRPr/>
              </a:pPr>
              <a:t>3/5/2021</a:t>
            </a:fld>
            <a:endParaRPr lang="en-US"/>
          </a:p>
        </p:txBody>
      </p:sp>
      <p:sp>
        <p:nvSpPr>
          <p:cNvPr id="5" name="Footer Placeholder 4">
            <a:extLst>
              <a:ext uri="{FF2B5EF4-FFF2-40B4-BE49-F238E27FC236}">
                <a16:creationId xmlns:a16="http://schemas.microsoft.com/office/drawing/2014/main" id="{D9A0DBC9-7553-4EE3-B3BE-8F742570389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0601B38-6D57-40D6-8D88-D92CB720735A}"/>
              </a:ext>
            </a:extLst>
          </p:cNvPr>
          <p:cNvSpPr>
            <a:spLocks noGrp="1"/>
          </p:cNvSpPr>
          <p:nvPr>
            <p:ph type="sldNum" sz="quarter" idx="12"/>
          </p:nvPr>
        </p:nvSpPr>
        <p:spPr/>
        <p:txBody>
          <a:bodyPr/>
          <a:lstStyle>
            <a:lvl1pPr>
              <a:defRPr/>
            </a:lvl1pPr>
          </a:lstStyle>
          <a:p>
            <a:pPr>
              <a:defRPr/>
            </a:pPr>
            <a:fld id="{C4C53863-E85E-439E-B907-CE39B2120D2D}" type="slidenum">
              <a:rPr lang="en-US" altLang="en-US"/>
              <a:pPr>
                <a:defRPr/>
              </a:pPr>
              <a:t>‹#›</a:t>
            </a:fld>
            <a:endParaRPr lang="en-US" altLang="en-US"/>
          </a:p>
        </p:txBody>
      </p:sp>
    </p:spTree>
    <p:extLst>
      <p:ext uri="{BB962C8B-B14F-4D97-AF65-F5344CB8AC3E}">
        <p14:creationId xmlns:p14="http://schemas.microsoft.com/office/powerpoint/2010/main" val="8145469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5F09BCD-487F-443E-A3B9-8BDFC8A9BD88}"/>
              </a:ext>
            </a:extLst>
          </p:cNvPr>
          <p:cNvSpPr>
            <a:spLocks noGrp="1"/>
          </p:cNvSpPr>
          <p:nvPr>
            <p:ph type="dt" sz="half" idx="10"/>
          </p:nvPr>
        </p:nvSpPr>
        <p:spPr/>
        <p:txBody>
          <a:bodyPr/>
          <a:lstStyle>
            <a:lvl1pPr>
              <a:defRPr/>
            </a:lvl1pPr>
          </a:lstStyle>
          <a:p>
            <a:pPr>
              <a:defRPr/>
            </a:pPr>
            <a:fld id="{E195EA9E-BA63-4A6B-A472-3D6B0248606E}" type="datetime1">
              <a:rPr lang="en-US"/>
              <a:pPr>
                <a:defRPr/>
              </a:pPr>
              <a:t>3/5/2021</a:t>
            </a:fld>
            <a:endParaRPr lang="en-US"/>
          </a:p>
        </p:txBody>
      </p:sp>
      <p:sp>
        <p:nvSpPr>
          <p:cNvPr id="6" name="Footer Placeholder 4">
            <a:extLst>
              <a:ext uri="{FF2B5EF4-FFF2-40B4-BE49-F238E27FC236}">
                <a16:creationId xmlns:a16="http://schemas.microsoft.com/office/drawing/2014/main" id="{F166CF18-EABE-47D4-9092-5FB9C31E9DA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AA4A023-AFB7-439C-9411-A3A2BFCCAFAD}"/>
              </a:ext>
            </a:extLst>
          </p:cNvPr>
          <p:cNvSpPr>
            <a:spLocks noGrp="1"/>
          </p:cNvSpPr>
          <p:nvPr>
            <p:ph type="sldNum" sz="quarter" idx="12"/>
          </p:nvPr>
        </p:nvSpPr>
        <p:spPr/>
        <p:txBody>
          <a:bodyPr/>
          <a:lstStyle>
            <a:lvl1pPr>
              <a:defRPr/>
            </a:lvl1pPr>
          </a:lstStyle>
          <a:p>
            <a:pPr>
              <a:defRPr/>
            </a:pPr>
            <a:fld id="{A3CA6181-FE33-45FE-BE83-606776195C85}" type="slidenum">
              <a:rPr lang="en-US" altLang="en-US"/>
              <a:pPr>
                <a:defRPr/>
              </a:pPr>
              <a:t>‹#›</a:t>
            </a:fld>
            <a:endParaRPr lang="en-US" altLang="en-US"/>
          </a:p>
        </p:txBody>
      </p:sp>
    </p:spTree>
    <p:extLst>
      <p:ext uri="{BB962C8B-B14F-4D97-AF65-F5344CB8AC3E}">
        <p14:creationId xmlns:p14="http://schemas.microsoft.com/office/powerpoint/2010/main" val="26492965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1778C6C-B14B-48DF-A06A-4D860C03AB73}"/>
              </a:ext>
            </a:extLst>
          </p:cNvPr>
          <p:cNvSpPr>
            <a:spLocks noGrp="1"/>
          </p:cNvSpPr>
          <p:nvPr>
            <p:ph type="dt" sz="half" idx="10"/>
          </p:nvPr>
        </p:nvSpPr>
        <p:spPr/>
        <p:txBody>
          <a:bodyPr/>
          <a:lstStyle>
            <a:lvl1pPr>
              <a:defRPr/>
            </a:lvl1pPr>
          </a:lstStyle>
          <a:p>
            <a:pPr>
              <a:defRPr/>
            </a:pPr>
            <a:fld id="{BE654539-02FF-477C-881C-0E67A12ABC33}" type="datetime1">
              <a:rPr lang="en-US"/>
              <a:pPr>
                <a:defRPr/>
              </a:pPr>
              <a:t>3/5/2021</a:t>
            </a:fld>
            <a:endParaRPr lang="en-US"/>
          </a:p>
        </p:txBody>
      </p:sp>
      <p:sp>
        <p:nvSpPr>
          <p:cNvPr id="8" name="Footer Placeholder 4">
            <a:extLst>
              <a:ext uri="{FF2B5EF4-FFF2-40B4-BE49-F238E27FC236}">
                <a16:creationId xmlns:a16="http://schemas.microsoft.com/office/drawing/2014/main" id="{30D80CEB-5E9A-49AD-A6B6-48D7FA37EB6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BC1C0C9-2F28-485C-AB88-348C3214E66D}"/>
              </a:ext>
            </a:extLst>
          </p:cNvPr>
          <p:cNvSpPr>
            <a:spLocks noGrp="1"/>
          </p:cNvSpPr>
          <p:nvPr>
            <p:ph type="sldNum" sz="quarter" idx="12"/>
          </p:nvPr>
        </p:nvSpPr>
        <p:spPr/>
        <p:txBody>
          <a:bodyPr/>
          <a:lstStyle>
            <a:lvl1pPr>
              <a:defRPr/>
            </a:lvl1pPr>
          </a:lstStyle>
          <a:p>
            <a:pPr>
              <a:defRPr/>
            </a:pPr>
            <a:fld id="{9257723E-897C-4E1D-8413-909BFAFF7F58}" type="slidenum">
              <a:rPr lang="en-US" altLang="en-US"/>
              <a:pPr>
                <a:defRPr/>
              </a:pPr>
              <a:t>‹#›</a:t>
            </a:fld>
            <a:endParaRPr lang="en-US" altLang="en-US"/>
          </a:p>
        </p:txBody>
      </p:sp>
    </p:spTree>
    <p:extLst>
      <p:ext uri="{BB962C8B-B14F-4D97-AF65-F5344CB8AC3E}">
        <p14:creationId xmlns:p14="http://schemas.microsoft.com/office/powerpoint/2010/main" val="17785406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41BC958-6A4F-445B-AC50-AB28C27504D6}"/>
              </a:ext>
            </a:extLst>
          </p:cNvPr>
          <p:cNvSpPr>
            <a:spLocks noGrp="1"/>
          </p:cNvSpPr>
          <p:nvPr>
            <p:ph type="dt" sz="half" idx="10"/>
          </p:nvPr>
        </p:nvSpPr>
        <p:spPr/>
        <p:txBody>
          <a:bodyPr/>
          <a:lstStyle>
            <a:lvl1pPr>
              <a:defRPr/>
            </a:lvl1pPr>
          </a:lstStyle>
          <a:p>
            <a:pPr>
              <a:defRPr/>
            </a:pPr>
            <a:fld id="{0E63B7E9-F0A0-4971-95CD-EF6834E38C40}" type="datetime1">
              <a:rPr lang="en-US"/>
              <a:pPr>
                <a:defRPr/>
              </a:pPr>
              <a:t>3/5/2021</a:t>
            </a:fld>
            <a:endParaRPr lang="en-US"/>
          </a:p>
        </p:txBody>
      </p:sp>
      <p:sp>
        <p:nvSpPr>
          <p:cNvPr id="4" name="Footer Placeholder 4">
            <a:extLst>
              <a:ext uri="{FF2B5EF4-FFF2-40B4-BE49-F238E27FC236}">
                <a16:creationId xmlns:a16="http://schemas.microsoft.com/office/drawing/2014/main" id="{B216FF82-1F67-40FA-A684-EB0EE2883A4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62E5CFE-E475-4ED9-A7DF-279EB8B72911}"/>
              </a:ext>
            </a:extLst>
          </p:cNvPr>
          <p:cNvSpPr>
            <a:spLocks noGrp="1"/>
          </p:cNvSpPr>
          <p:nvPr>
            <p:ph type="sldNum" sz="quarter" idx="12"/>
          </p:nvPr>
        </p:nvSpPr>
        <p:spPr/>
        <p:txBody>
          <a:bodyPr/>
          <a:lstStyle>
            <a:lvl1pPr>
              <a:defRPr/>
            </a:lvl1pPr>
          </a:lstStyle>
          <a:p>
            <a:pPr>
              <a:defRPr/>
            </a:pPr>
            <a:fld id="{FEFBA02D-7B3D-41F7-98F1-68361F37CF37}" type="slidenum">
              <a:rPr lang="en-US" altLang="en-US"/>
              <a:pPr>
                <a:defRPr/>
              </a:pPr>
              <a:t>‹#›</a:t>
            </a:fld>
            <a:endParaRPr lang="en-US" altLang="en-US"/>
          </a:p>
        </p:txBody>
      </p:sp>
    </p:spTree>
    <p:extLst>
      <p:ext uri="{BB962C8B-B14F-4D97-AF65-F5344CB8AC3E}">
        <p14:creationId xmlns:p14="http://schemas.microsoft.com/office/powerpoint/2010/main" val="155247716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F4426C7-CA98-41FC-A4BA-321DC60EEFFF}"/>
              </a:ext>
            </a:extLst>
          </p:cNvPr>
          <p:cNvSpPr>
            <a:spLocks noGrp="1"/>
          </p:cNvSpPr>
          <p:nvPr>
            <p:ph type="dt" sz="half" idx="10"/>
          </p:nvPr>
        </p:nvSpPr>
        <p:spPr/>
        <p:txBody>
          <a:bodyPr/>
          <a:lstStyle>
            <a:lvl1pPr>
              <a:defRPr/>
            </a:lvl1pPr>
          </a:lstStyle>
          <a:p>
            <a:pPr>
              <a:defRPr/>
            </a:pPr>
            <a:fld id="{E06AE6EC-6423-4BFA-A40E-D397BA1CD1AD}" type="datetime1">
              <a:rPr lang="en-US"/>
              <a:pPr>
                <a:defRPr/>
              </a:pPr>
              <a:t>3/5/2021</a:t>
            </a:fld>
            <a:endParaRPr lang="en-US"/>
          </a:p>
        </p:txBody>
      </p:sp>
      <p:sp>
        <p:nvSpPr>
          <p:cNvPr id="3" name="Footer Placeholder 4">
            <a:extLst>
              <a:ext uri="{FF2B5EF4-FFF2-40B4-BE49-F238E27FC236}">
                <a16:creationId xmlns:a16="http://schemas.microsoft.com/office/drawing/2014/main" id="{2453FB0D-4863-42B6-81CB-3E686554954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D620F38-3128-41E8-94E1-A955CF928F12}"/>
              </a:ext>
            </a:extLst>
          </p:cNvPr>
          <p:cNvSpPr>
            <a:spLocks noGrp="1"/>
          </p:cNvSpPr>
          <p:nvPr>
            <p:ph type="sldNum" sz="quarter" idx="12"/>
          </p:nvPr>
        </p:nvSpPr>
        <p:spPr/>
        <p:txBody>
          <a:bodyPr/>
          <a:lstStyle>
            <a:lvl1pPr>
              <a:defRPr/>
            </a:lvl1pPr>
          </a:lstStyle>
          <a:p>
            <a:pPr>
              <a:defRPr/>
            </a:pPr>
            <a:fld id="{59F18DEA-C8B4-4D95-A3F0-1E227BD4CEC2}" type="slidenum">
              <a:rPr lang="en-US" altLang="en-US"/>
              <a:pPr>
                <a:defRPr/>
              </a:pPr>
              <a:t>‹#›</a:t>
            </a:fld>
            <a:endParaRPr lang="en-US" altLang="en-US"/>
          </a:p>
        </p:txBody>
      </p:sp>
    </p:spTree>
    <p:extLst>
      <p:ext uri="{BB962C8B-B14F-4D97-AF65-F5344CB8AC3E}">
        <p14:creationId xmlns:p14="http://schemas.microsoft.com/office/powerpoint/2010/main" val="8274058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770B084-7239-4F60-9746-6E05A3CB3C50}"/>
              </a:ext>
            </a:extLst>
          </p:cNvPr>
          <p:cNvSpPr>
            <a:spLocks noGrp="1"/>
          </p:cNvSpPr>
          <p:nvPr>
            <p:ph type="dt" sz="half" idx="10"/>
          </p:nvPr>
        </p:nvSpPr>
        <p:spPr/>
        <p:txBody>
          <a:bodyPr/>
          <a:lstStyle>
            <a:lvl1pPr>
              <a:defRPr/>
            </a:lvl1pPr>
          </a:lstStyle>
          <a:p>
            <a:pPr>
              <a:defRPr/>
            </a:pPr>
            <a:fld id="{E27E4F3C-0CDE-4283-96E3-A16C964451F3}" type="datetime1">
              <a:rPr lang="en-US"/>
              <a:pPr>
                <a:defRPr/>
              </a:pPr>
              <a:t>3/5/2021</a:t>
            </a:fld>
            <a:endParaRPr lang="en-US"/>
          </a:p>
        </p:txBody>
      </p:sp>
      <p:sp>
        <p:nvSpPr>
          <p:cNvPr id="6" name="Footer Placeholder 4">
            <a:extLst>
              <a:ext uri="{FF2B5EF4-FFF2-40B4-BE49-F238E27FC236}">
                <a16:creationId xmlns:a16="http://schemas.microsoft.com/office/drawing/2014/main" id="{CFE7FCC6-18DF-4F5D-AA35-9AD07D90209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D9B3295-3714-4515-A559-5B77A492E7B5}"/>
              </a:ext>
            </a:extLst>
          </p:cNvPr>
          <p:cNvSpPr>
            <a:spLocks noGrp="1"/>
          </p:cNvSpPr>
          <p:nvPr>
            <p:ph type="sldNum" sz="quarter" idx="12"/>
          </p:nvPr>
        </p:nvSpPr>
        <p:spPr/>
        <p:txBody>
          <a:bodyPr/>
          <a:lstStyle>
            <a:lvl1pPr>
              <a:defRPr/>
            </a:lvl1pPr>
          </a:lstStyle>
          <a:p>
            <a:pPr>
              <a:defRPr/>
            </a:pPr>
            <a:fld id="{90F45597-30C9-4FCB-A2FD-C4FA6D3B4CFF}" type="slidenum">
              <a:rPr lang="en-US" altLang="en-US"/>
              <a:pPr>
                <a:defRPr/>
              </a:pPr>
              <a:t>‹#›</a:t>
            </a:fld>
            <a:endParaRPr lang="en-US" altLang="en-US"/>
          </a:p>
        </p:txBody>
      </p:sp>
    </p:spTree>
    <p:extLst>
      <p:ext uri="{BB962C8B-B14F-4D97-AF65-F5344CB8AC3E}">
        <p14:creationId xmlns:p14="http://schemas.microsoft.com/office/powerpoint/2010/main" val="2981156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7AE409F-73AC-4F5C-ADBF-FB8FA3F2CCB3}" type="datetime1">
              <a:rPr lang="en-US"/>
              <a:pPr>
                <a:defRPr/>
              </a:pPr>
              <a:t>3/5/2021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5E61D20-4A19-420D-AB84-9A6AF2DFE7B0}" type="slidenum">
              <a:rPr lang="en-US" altLang="en-US"/>
              <a:pPr/>
              <a:t>‹#›</a:t>
            </a:fld>
            <a:endParaRPr lang="en-US" altLang="en-US"/>
          </a:p>
        </p:txBody>
      </p:sp>
    </p:spTree>
    <p:extLst>
      <p:ext uri="{BB962C8B-B14F-4D97-AF65-F5344CB8AC3E}">
        <p14:creationId xmlns:p14="http://schemas.microsoft.com/office/powerpoint/2010/main" val="22453381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2DDD20A-3FDE-4D6E-B412-9079D561AC11}"/>
              </a:ext>
            </a:extLst>
          </p:cNvPr>
          <p:cNvSpPr>
            <a:spLocks noGrp="1"/>
          </p:cNvSpPr>
          <p:nvPr>
            <p:ph type="dt" sz="half" idx="10"/>
          </p:nvPr>
        </p:nvSpPr>
        <p:spPr/>
        <p:txBody>
          <a:bodyPr/>
          <a:lstStyle>
            <a:lvl1pPr>
              <a:defRPr/>
            </a:lvl1pPr>
          </a:lstStyle>
          <a:p>
            <a:pPr>
              <a:defRPr/>
            </a:pPr>
            <a:fld id="{0807DD2E-5617-4390-A8CE-3C5FF9704D7E}" type="datetime1">
              <a:rPr lang="en-US"/>
              <a:pPr>
                <a:defRPr/>
              </a:pPr>
              <a:t>3/5/2021</a:t>
            </a:fld>
            <a:endParaRPr lang="en-US"/>
          </a:p>
        </p:txBody>
      </p:sp>
      <p:sp>
        <p:nvSpPr>
          <p:cNvPr id="6" name="Footer Placeholder 4">
            <a:extLst>
              <a:ext uri="{FF2B5EF4-FFF2-40B4-BE49-F238E27FC236}">
                <a16:creationId xmlns:a16="http://schemas.microsoft.com/office/drawing/2014/main" id="{8152A891-183B-42BA-9487-90D1807032C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52DD9C7-1C8A-44F6-99A2-B3C864771A3A}"/>
              </a:ext>
            </a:extLst>
          </p:cNvPr>
          <p:cNvSpPr>
            <a:spLocks noGrp="1"/>
          </p:cNvSpPr>
          <p:nvPr>
            <p:ph type="sldNum" sz="quarter" idx="12"/>
          </p:nvPr>
        </p:nvSpPr>
        <p:spPr/>
        <p:txBody>
          <a:bodyPr/>
          <a:lstStyle>
            <a:lvl1pPr>
              <a:defRPr/>
            </a:lvl1pPr>
          </a:lstStyle>
          <a:p>
            <a:pPr>
              <a:defRPr/>
            </a:pPr>
            <a:fld id="{20DB579E-53B3-4E27-A8F2-449D1438E7B2}" type="slidenum">
              <a:rPr lang="en-US" altLang="en-US"/>
              <a:pPr>
                <a:defRPr/>
              </a:pPr>
              <a:t>‹#›</a:t>
            </a:fld>
            <a:endParaRPr lang="en-US" altLang="en-US"/>
          </a:p>
        </p:txBody>
      </p:sp>
    </p:spTree>
    <p:extLst>
      <p:ext uri="{BB962C8B-B14F-4D97-AF65-F5344CB8AC3E}">
        <p14:creationId xmlns:p14="http://schemas.microsoft.com/office/powerpoint/2010/main" val="8141177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6EBE29-3A70-4242-A963-6C85C8C2983E}"/>
              </a:ext>
            </a:extLst>
          </p:cNvPr>
          <p:cNvSpPr>
            <a:spLocks noGrp="1"/>
          </p:cNvSpPr>
          <p:nvPr>
            <p:ph type="dt" sz="half" idx="10"/>
          </p:nvPr>
        </p:nvSpPr>
        <p:spPr/>
        <p:txBody>
          <a:bodyPr/>
          <a:lstStyle>
            <a:lvl1pPr>
              <a:defRPr/>
            </a:lvl1pPr>
          </a:lstStyle>
          <a:p>
            <a:pPr>
              <a:defRPr/>
            </a:pPr>
            <a:fld id="{4EE51716-C773-4C08-AE11-324008D47BAC}" type="datetime1">
              <a:rPr lang="en-US"/>
              <a:pPr>
                <a:defRPr/>
              </a:pPr>
              <a:t>3/5/2021</a:t>
            </a:fld>
            <a:endParaRPr lang="en-US"/>
          </a:p>
        </p:txBody>
      </p:sp>
      <p:sp>
        <p:nvSpPr>
          <p:cNvPr id="5" name="Footer Placeholder 4">
            <a:extLst>
              <a:ext uri="{FF2B5EF4-FFF2-40B4-BE49-F238E27FC236}">
                <a16:creationId xmlns:a16="http://schemas.microsoft.com/office/drawing/2014/main" id="{6171780D-E12A-493B-81C1-8E68F8EDE96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739E1DF-F060-4BE1-BA37-82FCAFB8AC25}"/>
              </a:ext>
            </a:extLst>
          </p:cNvPr>
          <p:cNvSpPr>
            <a:spLocks noGrp="1"/>
          </p:cNvSpPr>
          <p:nvPr>
            <p:ph type="sldNum" sz="quarter" idx="12"/>
          </p:nvPr>
        </p:nvSpPr>
        <p:spPr/>
        <p:txBody>
          <a:bodyPr/>
          <a:lstStyle>
            <a:lvl1pPr>
              <a:defRPr/>
            </a:lvl1pPr>
          </a:lstStyle>
          <a:p>
            <a:pPr>
              <a:defRPr/>
            </a:pPr>
            <a:fld id="{24BAEA74-3EE7-415B-9BE3-E1C220923CD2}" type="slidenum">
              <a:rPr lang="en-US" altLang="en-US"/>
              <a:pPr>
                <a:defRPr/>
              </a:pPr>
              <a:t>‹#›</a:t>
            </a:fld>
            <a:endParaRPr lang="en-US" altLang="en-US"/>
          </a:p>
        </p:txBody>
      </p:sp>
    </p:spTree>
    <p:extLst>
      <p:ext uri="{BB962C8B-B14F-4D97-AF65-F5344CB8AC3E}">
        <p14:creationId xmlns:p14="http://schemas.microsoft.com/office/powerpoint/2010/main" val="14646615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BDD6EF-AD14-49FC-85C4-5D95D605A0E5}"/>
              </a:ext>
            </a:extLst>
          </p:cNvPr>
          <p:cNvSpPr>
            <a:spLocks noGrp="1"/>
          </p:cNvSpPr>
          <p:nvPr>
            <p:ph type="dt" sz="half" idx="10"/>
          </p:nvPr>
        </p:nvSpPr>
        <p:spPr/>
        <p:txBody>
          <a:bodyPr/>
          <a:lstStyle>
            <a:lvl1pPr>
              <a:defRPr/>
            </a:lvl1pPr>
          </a:lstStyle>
          <a:p>
            <a:pPr>
              <a:defRPr/>
            </a:pPr>
            <a:fld id="{FCF5F171-35D5-435A-978D-A5B0B0983456}" type="datetime1">
              <a:rPr lang="en-US"/>
              <a:pPr>
                <a:defRPr/>
              </a:pPr>
              <a:t>3/5/2021</a:t>
            </a:fld>
            <a:endParaRPr lang="en-US"/>
          </a:p>
        </p:txBody>
      </p:sp>
      <p:sp>
        <p:nvSpPr>
          <p:cNvPr id="5" name="Footer Placeholder 4">
            <a:extLst>
              <a:ext uri="{FF2B5EF4-FFF2-40B4-BE49-F238E27FC236}">
                <a16:creationId xmlns:a16="http://schemas.microsoft.com/office/drawing/2014/main" id="{452AFB76-6915-452E-9DF1-6750CF5EA6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2B76378-76CC-45C4-ADDB-EA4FE3287939}"/>
              </a:ext>
            </a:extLst>
          </p:cNvPr>
          <p:cNvSpPr>
            <a:spLocks noGrp="1"/>
          </p:cNvSpPr>
          <p:nvPr>
            <p:ph type="sldNum" sz="quarter" idx="12"/>
          </p:nvPr>
        </p:nvSpPr>
        <p:spPr/>
        <p:txBody>
          <a:bodyPr/>
          <a:lstStyle>
            <a:lvl1pPr>
              <a:defRPr/>
            </a:lvl1pPr>
          </a:lstStyle>
          <a:p>
            <a:pPr>
              <a:defRPr/>
            </a:pPr>
            <a:fld id="{AED24C25-C26D-4A68-90A7-09A1E6499B62}" type="slidenum">
              <a:rPr lang="en-US" altLang="en-US"/>
              <a:pPr>
                <a:defRPr/>
              </a:pPr>
              <a:t>‹#›</a:t>
            </a:fld>
            <a:endParaRPr lang="en-US" altLang="en-US"/>
          </a:p>
        </p:txBody>
      </p:sp>
    </p:spTree>
    <p:extLst>
      <p:ext uri="{BB962C8B-B14F-4D97-AF65-F5344CB8AC3E}">
        <p14:creationId xmlns:p14="http://schemas.microsoft.com/office/powerpoint/2010/main" val="7256889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15FBA67-4E6B-421E-8659-D52461E6F9FA}"/>
              </a:ext>
            </a:extLst>
          </p:cNvPr>
          <p:cNvSpPr>
            <a:spLocks noGrp="1" noChangeArrowheads="1"/>
          </p:cNvSpPr>
          <p:nvPr>
            <p:ph type="dt" sz="half" idx="10"/>
          </p:nvPr>
        </p:nvSpPr>
        <p:spPr/>
        <p:txBody>
          <a:bodyPr/>
          <a:lstStyle>
            <a:lvl1pPr>
              <a:defRPr>
                <a:ea typeface="ＭＳ Ｐゴシック" pitchFamily="34" charset="-128"/>
              </a:defRPr>
            </a:lvl1pPr>
          </a:lstStyle>
          <a:p>
            <a:pPr>
              <a:defRPr/>
            </a:pPr>
            <a:endParaRPr lang="en-US" altLang="en-US"/>
          </a:p>
        </p:txBody>
      </p:sp>
      <p:sp>
        <p:nvSpPr>
          <p:cNvPr id="5" name="Rectangle 5">
            <a:extLst>
              <a:ext uri="{FF2B5EF4-FFF2-40B4-BE49-F238E27FC236}">
                <a16:creationId xmlns:a16="http://schemas.microsoft.com/office/drawing/2014/main" id="{0FC52178-088A-4063-B476-1713CDF88EA7}"/>
              </a:ext>
            </a:extLst>
          </p:cNvPr>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ltLang="en-US"/>
          </a:p>
        </p:txBody>
      </p:sp>
      <p:sp>
        <p:nvSpPr>
          <p:cNvPr id="6" name="Rectangle 6">
            <a:extLst>
              <a:ext uri="{FF2B5EF4-FFF2-40B4-BE49-F238E27FC236}">
                <a16:creationId xmlns:a16="http://schemas.microsoft.com/office/drawing/2014/main" id="{8A54042A-948E-4209-B983-4BEAF0E1C870}"/>
              </a:ext>
            </a:extLst>
          </p:cNvPr>
          <p:cNvSpPr>
            <a:spLocks noGrp="1" noChangeArrowheads="1"/>
          </p:cNvSpPr>
          <p:nvPr>
            <p:ph type="sldNum" sz="quarter" idx="12"/>
          </p:nvPr>
        </p:nvSpPr>
        <p:spPr/>
        <p:txBody>
          <a:bodyPr/>
          <a:lstStyle>
            <a:lvl1pPr>
              <a:defRPr>
                <a:ea typeface="ＭＳ Ｐゴシック" panose="020B0600070205080204" pitchFamily="34" charset="-128"/>
              </a:defRPr>
            </a:lvl1pPr>
          </a:lstStyle>
          <a:p>
            <a:pPr>
              <a:defRPr/>
            </a:pPr>
            <a:fld id="{A5E276C6-DCCD-4527-8CBE-7CEE6CE3F93E}" type="slidenum">
              <a:rPr lang="en-US" altLang="en-US"/>
              <a:pPr>
                <a:defRPr/>
              </a:pPr>
              <a:t>‹#›</a:t>
            </a:fld>
            <a:endParaRPr lang="en-US" altLang="en-US"/>
          </a:p>
        </p:txBody>
      </p:sp>
    </p:spTree>
    <p:extLst>
      <p:ext uri="{BB962C8B-B14F-4D97-AF65-F5344CB8AC3E}">
        <p14:creationId xmlns:p14="http://schemas.microsoft.com/office/powerpoint/2010/main" val="4432192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7C14B39-82DF-4BF1-9EA1-1EBF697A7075}"/>
              </a:ext>
            </a:extLst>
          </p:cNvPr>
          <p:cNvSpPr>
            <a:spLocks noGrp="1" noChangeArrowheads="1"/>
          </p:cNvSpPr>
          <p:nvPr>
            <p:ph type="dt" sz="half" idx="10"/>
          </p:nvPr>
        </p:nvSpPr>
        <p:spPr/>
        <p:txBody>
          <a:bodyPr/>
          <a:lstStyle>
            <a:lvl1pPr>
              <a:defRPr>
                <a:ea typeface="ＭＳ Ｐゴシック" pitchFamily="34" charset="-128"/>
              </a:defRPr>
            </a:lvl1pPr>
          </a:lstStyle>
          <a:p>
            <a:pPr>
              <a:defRPr/>
            </a:pPr>
            <a:endParaRPr lang="en-US" altLang="en-US"/>
          </a:p>
        </p:txBody>
      </p:sp>
      <p:sp>
        <p:nvSpPr>
          <p:cNvPr id="5" name="Rectangle 5">
            <a:extLst>
              <a:ext uri="{FF2B5EF4-FFF2-40B4-BE49-F238E27FC236}">
                <a16:creationId xmlns:a16="http://schemas.microsoft.com/office/drawing/2014/main" id="{0CE59AF1-7D1B-42CF-A9D1-B794EA47BCB0}"/>
              </a:ext>
            </a:extLst>
          </p:cNvPr>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ltLang="en-US"/>
          </a:p>
        </p:txBody>
      </p:sp>
      <p:sp>
        <p:nvSpPr>
          <p:cNvPr id="6" name="Rectangle 6">
            <a:extLst>
              <a:ext uri="{FF2B5EF4-FFF2-40B4-BE49-F238E27FC236}">
                <a16:creationId xmlns:a16="http://schemas.microsoft.com/office/drawing/2014/main" id="{FF59C21F-25DA-4F26-BFA8-DCCC8A530948}"/>
              </a:ext>
            </a:extLst>
          </p:cNvPr>
          <p:cNvSpPr>
            <a:spLocks noGrp="1" noChangeArrowheads="1"/>
          </p:cNvSpPr>
          <p:nvPr>
            <p:ph type="sldNum" sz="quarter" idx="12"/>
          </p:nvPr>
        </p:nvSpPr>
        <p:spPr/>
        <p:txBody>
          <a:bodyPr/>
          <a:lstStyle>
            <a:lvl1pPr>
              <a:defRPr>
                <a:ea typeface="ＭＳ Ｐゴシック" panose="020B0600070205080204" pitchFamily="34" charset="-128"/>
              </a:defRPr>
            </a:lvl1pPr>
          </a:lstStyle>
          <a:p>
            <a:pPr>
              <a:defRPr/>
            </a:pPr>
            <a:fld id="{FD89065C-A6F7-4118-A144-C01D5F22374E}" type="slidenum">
              <a:rPr lang="en-US" altLang="en-US"/>
              <a:pPr>
                <a:defRPr/>
              </a:pPr>
              <a:t>‹#›</a:t>
            </a:fld>
            <a:endParaRPr lang="en-US" altLang="en-US"/>
          </a:p>
        </p:txBody>
      </p:sp>
    </p:spTree>
    <p:extLst>
      <p:ext uri="{BB962C8B-B14F-4D97-AF65-F5344CB8AC3E}">
        <p14:creationId xmlns:p14="http://schemas.microsoft.com/office/powerpoint/2010/main" val="36422566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3E7EFDB-4D14-454C-AE3B-97122800F26D}"/>
              </a:ext>
            </a:extLst>
          </p:cNvPr>
          <p:cNvSpPr>
            <a:spLocks noGrp="1" noChangeArrowheads="1"/>
          </p:cNvSpPr>
          <p:nvPr>
            <p:ph type="dt" sz="half" idx="10"/>
          </p:nvPr>
        </p:nvSpPr>
        <p:spPr/>
        <p:txBody>
          <a:bodyPr/>
          <a:lstStyle>
            <a:lvl1pPr>
              <a:defRPr>
                <a:ea typeface="ＭＳ Ｐゴシック" pitchFamily="34" charset="-128"/>
              </a:defRPr>
            </a:lvl1pPr>
          </a:lstStyle>
          <a:p>
            <a:pPr>
              <a:defRPr/>
            </a:pPr>
            <a:endParaRPr lang="en-US" altLang="en-US"/>
          </a:p>
        </p:txBody>
      </p:sp>
      <p:sp>
        <p:nvSpPr>
          <p:cNvPr id="5" name="Rectangle 5">
            <a:extLst>
              <a:ext uri="{FF2B5EF4-FFF2-40B4-BE49-F238E27FC236}">
                <a16:creationId xmlns:a16="http://schemas.microsoft.com/office/drawing/2014/main" id="{2A9AF7AE-6DF0-4E6C-8FEF-D758B7602A0E}"/>
              </a:ext>
            </a:extLst>
          </p:cNvPr>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ltLang="en-US"/>
          </a:p>
        </p:txBody>
      </p:sp>
      <p:sp>
        <p:nvSpPr>
          <p:cNvPr id="6" name="Rectangle 6">
            <a:extLst>
              <a:ext uri="{FF2B5EF4-FFF2-40B4-BE49-F238E27FC236}">
                <a16:creationId xmlns:a16="http://schemas.microsoft.com/office/drawing/2014/main" id="{12A942DB-7CB0-44B9-B6F2-1BA2BADF77FB}"/>
              </a:ext>
            </a:extLst>
          </p:cNvPr>
          <p:cNvSpPr>
            <a:spLocks noGrp="1" noChangeArrowheads="1"/>
          </p:cNvSpPr>
          <p:nvPr>
            <p:ph type="sldNum" sz="quarter" idx="12"/>
          </p:nvPr>
        </p:nvSpPr>
        <p:spPr/>
        <p:txBody>
          <a:bodyPr/>
          <a:lstStyle>
            <a:lvl1pPr>
              <a:defRPr>
                <a:ea typeface="ＭＳ Ｐゴシック" panose="020B0600070205080204" pitchFamily="34" charset="-128"/>
              </a:defRPr>
            </a:lvl1pPr>
          </a:lstStyle>
          <a:p>
            <a:pPr>
              <a:defRPr/>
            </a:pPr>
            <a:fld id="{373AF5B4-8E52-455C-999B-0627DF108D3C}" type="slidenum">
              <a:rPr lang="en-US" altLang="en-US"/>
              <a:pPr>
                <a:defRPr/>
              </a:pPr>
              <a:t>‹#›</a:t>
            </a:fld>
            <a:endParaRPr lang="en-US" altLang="en-US"/>
          </a:p>
        </p:txBody>
      </p:sp>
    </p:spTree>
    <p:extLst>
      <p:ext uri="{BB962C8B-B14F-4D97-AF65-F5344CB8AC3E}">
        <p14:creationId xmlns:p14="http://schemas.microsoft.com/office/powerpoint/2010/main" val="306144553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B98825-E5C5-4F85-918E-9D4D636D763B}"/>
              </a:ext>
            </a:extLst>
          </p:cNvPr>
          <p:cNvSpPr>
            <a:spLocks noGrp="1" noChangeArrowheads="1"/>
          </p:cNvSpPr>
          <p:nvPr>
            <p:ph type="dt" sz="half" idx="10"/>
          </p:nvPr>
        </p:nvSpPr>
        <p:spPr/>
        <p:txBody>
          <a:bodyPr/>
          <a:lstStyle>
            <a:lvl1pPr>
              <a:defRPr>
                <a:ea typeface="ＭＳ Ｐゴシック" pitchFamily="34" charset="-128"/>
              </a:defRPr>
            </a:lvl1pPr>
          </a:lstStyle>
          <a:p>
            <a:pPr>
              <a:defRPr/>
            </a:pPr>
            <a:endParaRPr lang="en-US" altLang="en-US"/>
          </a:p>
        </p:txBody>
      </p:sp>
      <p:sp>
        <p:nvSpPr>
          <p:cNvPr id="6" name="Footer Placeholder 5">
            <a:extLst>
              <a:ext uri="{FF2B5EF4-FFF2-40B4-BE49-F238E27FC236}">
                <a16:creationId xmlns:a16="http://schemas.microsoft.com/office/drawing/2014/main" id="{B9C6B4D2-C378-4B60-B37E-90DDBC810E90}"/>
              </a:ext>
            </a:extLst>
          </p:cNvPr>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ltLang="en-US"/>
          </a:p>
        </p:txBody>
      </p:sp>
      <p:sp>
        <p:nvSpPr>
          <p:cNvPr id="7" name="Slide Number Placeholder 6">
            <a:extLst>
              <a:ext uri="{FF2B5EF4-FFF2-40B4-BE49-F238E27FC236}">
                <a16:creationId xmlns:a16="http://schemas.microsoft.com/office/drawing/2014/main" id="{1D16D7E2-9BA5-4A66-8D1E-ED8D5E8C7511}"/>
              </a:ext>
            </a:extLst>
          </p:cNvPr>
          <p:cNvSpPr>
            <a:spLocks noGrp="1" noChangeArrowheads="1"/>
          </p:cNvSpPr>
          <p:nvPr>
            <p:ph type="sldNum" sz="quarter" idx="12"/>
          </p:nvPr>
        </p:nvSpPr>
        <p:spPr/>
        <p:txBody>
          <a:bodyPr/>
          <a:lstStyle>
            <a:lvl1pPr>
              <a:defRPr>
                <a:ea typeface="ＭＳ Ｐゴシック" panose="020B0600070205080204" pitchFamily="34" charset="-128"/>
              </a:defRPr>
            </a:lvl1pPr>
          </a:lstStyle>
          <a:p>
            <a:pPr>
              <a:defRPr/>
            </a:pPr>
            <a:fld id="{4C08ADB7-8343-4256-99CB-B6ED7C6953F9}" type="slidenum">
              <a:rPr lang="en-US" altLang="en-US"/>
              <a:pPr>
                <a:defRPr/>
              </a:pPr>
              <a:t>‹#›</a:t>
            </a:fld>
            <a:endParaRPr lang="en-US" altLang="en-US"/>
          </a:p>
        </p:txBody>
      </p:sp>
    </p:spTree>
    <p:extLst>
      <p:ext uri="{BB962C8B-B14F-4D97-AF65-F5344CB8AC3E}">
        <p14:creationId xmlns:p14="http://schemas.microsoft.com/office/powerpoint/2010/main" val="40058727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510F4F8-2E47-4776-AF5D-5BBA1E6714E1}"/>
              </a:ext>
            </a:extLst>
          </p:cNvPr>
          <p:cNvSpPr>
            <a:spLocks noGrp="1" noChangeArrowheads="1"/>
          </p:cNvSpPr>
          <p:nvPr>
            <p:ph type="dt" sz="half" idx="10"/>
          </p:nvPr>
        </p:nvSpPr>
        <p:spPr/>
        <p:txBody>
          <a:bodyPr/>
          <a:lstStyle>
            <a:lvl1pPr>
              <a:defRPr>
                <a:ea typeface="ＭＳ Ｐゴシック" pitchFamily="34" charset="-128"/>
              </a:defRPr>
            </a:lvl1pPr>
          </a:lstStyle>
          <a:p>
            <a:pPr>
              <a:defRPr/>
            </a:pPr>
            <a:endParaRPr lang="en-US" altLang="en-US"/>
          </a:p>
        </p:txBody>
      </p:sp>
      <p:sp>
        <p:nvSpPr>
          <p:cNvPr id="8" name="Rectangle 5">
            <a:extLst>
              <a:ext uri="{FF2B5EF4-FFF2-40B4-BE49-F238E27FC236}">
                <a16:creationId xmlns:a16="http://schemas.microsoft.com/office/drawing/2014/main" id="{60EFB829-D92F-4F6B-B4EB-46EB24154521}"/>
              </a:ext>
            </a:extLst>
          </p:cNvPr>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ltLang="en-US"/>
          </a:p>
        </p:txBody>
      </p:sp>
      <p:sp>
        <p:nvSpPr>
          <p:cNvPr id="9" name="Rectangle 6">
            <a:extLst>
              <a:ext uri="{FF2B5EF4-FFF2-40B4-BE49-F238E27FC236}">
                <a16:creationId xmlns:a16="http://schemas.microsoft.com/office/drawing/2014/main" id="{631E9283-7255-4FFF-9B29-643AC8CEFF59}"/>
              </a:ext>
            </a:extLst>
          </p:cNvPr>
          <p:cNvSpPr>
            <a:spLocks noGrp="1" noChangeArrowheads="1"/>
          </p:cNvSpPr>
          <p:nvPr>
            <p:ph type="sldNum" sz="quarter" idx="12"/>
          </p:nvPr>
        </p:nvSpPr>
        <p:spPr/>
        <p:txBody>
          <a:bodyPr/>
          <a:lstStyle>
            <a:lvl1pPr>
              <a:defRPr>
                <a:ea typeface="ＭＳ Ｐゴシック" panose="020B0600070205080204" pitchFamily="34" charset="-128"/>
              </a:defRPr>
            </a:lvl1pPr>
          </a:lstStyle>
          <a:p>
            <a:pPr>
              <a:defRPr/>
            </a:pPr>
            <a:fld id="{49612775-0877-47E8-88FF-FC2F50EFA0B3}" type="slidenum">
              <a:rPr lang="en-US" altLang="en-US"/>
              <a:pPr>
                <a:defRPr/>
              </a:pPr>
              <a:t>‹#›</a:t>
            </a:fld>
            <a:endParaRPr lang="en-US" altLang="en-US"/>
          </a:p>
        </p:txBody>
      </p:sp>
    </p:spTree>
    <p:extLst>
      <p:ext uri="{BB962C8B-B14F-4D97-AF65-F5344CB8AC3E}">
        <p14:creationId xmlns:p14="http://schemas.microsoft.com/office/powerpoint/2010/main" val="19651087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88E160C-8C95-47DA-9A1F-4674A56CB204}"/>
              </a:ext>
            </a:extLst>
          </p:cNvPr>
          <p:cNvSpPr>
            <a:spLocks noGrp="1" noChangeArrowheads="1"/>
          </p:cNvSpPr>
          <p:nvPr>
            <p:ph type="dt" sz="half" idx="10"/>
          </p:nvPr>
        </p:nvSpPr>
        <p:spPr/>
        <p:txBody>
          <a:bodyPr/>
          <a:lstStyle>
            <a:lvl1pPr>
              <a:defRPr>
                <a:ea typeface="ＭＳ Ｐゴシック" pitchFamily="34" charset="-128"/>
              </a:defRPr>
            </a:lvl1pPr>
          </a:lstStyle>
          <a:p>
            <a:pPr>
              <a:defRPr/>
            </a:pPr>
            <a:endParaRPr lang="en-US" altLang="en-US"/>
          </a:p>
        </p:txBody>
      </p:sp>
      <p:sp>
        <p:nvSpPr>
          <p:cNvPr id="4" name="Rectangle 5">
            <a:extLst>
              <a:ext uri="{FF2B5EF4-FFF2-40B4-BE49-F238E27FC236}">
                <a16:creationId xmlns:a16="http://schemas.microsoft.com/office/drawing/2014/main" id="{24255A75-BFAA-4162-B164-F41230CF97B5}"/>
              </a:ext>
            </a:extLst>
          </p:cNvPr>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ltLang="en-US"/>
          </a:p>
        </p:txBody>
      </p:sp>
      <p:sp>
        <p:nvSpPr>
          <p:cNvPr id="5" name="Rectangle 6">
            <a:extLst>
              <a:ext uri="{FF2B5EF4-FFF2-40B4-BE49-F238E27FC236}">
                <a16:creationId xmlns:a16="http://schemas.microsoft.com/office/drawing/2014/main" id="{598EF434-FBED-497A-AF5D-1DE5A0DF1E58}"/>
              </a:ext>
            </a:extLst>
          </p:cNvPr>
          <p:cNvSpPr>
            <a:spLocks noGrp="1" noChangeArrowheads="1"/>
          </p:cNvSpPr>
          <p:nvPr>
            <p:ph type="sldNum" sz="quarter" idx="12"/>
          </p:nvPr>
        </p:nvSpPr>
        <p:spPr/>
        <p:txBody>
          <a:bodyPr/>
          <a:lstStyle>
            <a:lvl1pPr>
              <a:defRPr>
                <a:ea typeface="ＭＳ Ｐゴシック" panose="020B0600070205080204" pitchFamily="34" charset="-128"/>
              </a:defRPr>
            </a:lvl1pPr>
          </a:lstStyle>
          <a:p>
            <a:pPr>
              <a:defRPr/>
            </a:pPr>
            <a:fld id="{CC470EB6-D7E0-416D-9F5E-5360778CF795}" type="slidenum">
              <a:rPr lang="en-US" altLang="en-US"/>
              <a:pPr>
                <a:defRPr/>
              </a:pPr>
              <a:t>‹#›</a:t>
            </a:fld>
            <a:endParaRPr lang="en-US" altLang="en-US"/>
          </a:p>
        </p:txBody>
      </p:sp>
    </p:spTree>
    <p:extLst>
      <p:ext uri="{BB962C8B-B14F-4D97-AF65-F5344CB8AC3E}">
        <p14:creationId xmlns:p14="http://schemas.microsoft.com/office/powerpoint/2010/main" val="373257998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029F105-2BBA-4836-A894-C6EBFCF825B6}"/>
              </a:ext>
            </a:extLst>
          </p:cNvPr>
          <p:cNvSpPr>
            <a:spLocks noGrp="1" noChangeArrowheads="1"/>
          </p:cNvSpPr>
          <p:nvPr>
            <p:ph type="dt" sz="half" idx="10"/>
          </p:nvPr>
        </p:nvSpPr>
        <p:spPr/>
        <p:txBody>
          <a:bodyPr/>
          <a:lstStyle>
            <a:lvl1pPr>
              <a:defRPr>
                <a:ea typeface="ＭＳ Ｐゴシック" pitchFamily="34" charset="-128"/>
              </a:defRPr>
            </a:lvl1pPr>
          </a:lstStyle>
          <a:p>
            <a:pPr>
              <a:defRPr/>
            </a:pPr>
            <a:endParaRPr lang="en-US" altLang="en-US"/>
          </a:p>
        </p:txBody>
      </p:sp>
      <p:sp>
        <p:nvSpPr>
          <p:cNvPr id="3" name="Rectangle 5">
            <a:extLst>
              <a:ext uri="{FF2B5EF4-FFF2-40B4-BE49-F238E27FC236}">
                <a16:creationId xmlns:a16="http://schemas.microsoft.com/office/drawing/2014/main" id="{75051076-A0C3-4578-A325-19027CAC0B7B}"/>
              </a:ext>
            </a:extLst>
          </p:cNvPr>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ltLang="en-US"/>
          </a:p>
        </p:txBody>
      </p:sp>
      <p:sp>
        <p:nvSpPr>
          <p:cNvPr id="4" name="Rectangle 6">
            <a:extLst>
              <a:ext uri="{FF2B5EF4-FFF2-40B4-BE49-F238E27FC236}">
                <a16:creationId xmlns:a16="http://schemas.microsoft.com/office/drawing/2014/main" id="{7948CBCD-92D4-4941-970B-A37490E48642}"/>
              </a:ext>
            </a:extLst>
          </p:cNvPr>
          <p:cNvSpPr>
            <a:spLocks noGrp="1" noChangeArrowheads="1"/>
          </p:cNvSpPr>
          <p:nvPr>
            <p:ph type="sldNum" sz="quarter" idx="12"/>
          </p:nvPr>
        </p:nvSpPr>
        <p:spPr/>
        <p:txBody>
          <a:bodyPr/>
          <a:lstStyle>
            <a:lvl1pPr>
              <a:defRPr>
                <a:ea typeface="ＭＳ Ｐゴシック" panose="020B0600070205080204" pitchFamily="34" charset="-128"/>
              </a:defRPr>
            </a:lvl1pPr>
          </a:lstStyle>
          <a:p>
            <a:pPr>
              <a:defRPr/>
            </a:pPr>
            <a:fld id="{AF601D79-7D7E-4C3F-8351-2800AC0A6A93}" type="slidenum">
              <a:rPr lang="en-US" altLang="en-US"/>
              <a:pPr>
                <a:defRPr/>
              </a:pPr>
              <a:t>‹#›</a:t>
            </a:fld>
            <a:endParaRPr lang="en-US" altLang="en-US"/>
          </a:p>
        </p:txBody>
      </p:sp>
    </p:spTree>
    <p:extLst>
      <p:ext uri="{BB962C8B-B14F-4D97-AF65-F5344CB8AC3E}">
        <p14:creationId xmlns:p14="http://schemas.microsoft.com/office/powerpoint/2010/main" val="3437273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ea typeface="MS PGothic" pitchFamily="34" charset="-128"/>
              </a:defRPr>
            </a:lvl1pPr>
          </a:lstStyle>
          <a:p>
            <a:pPr>
              <a:defRPr/>
            </a:pPr>
            <a:fld id="{10AF47BE-DAE8-4228-9066-57D06FBA961D}" type="datetimeFigureOut">
              <a:rPr lang="en-US"/>
              <a:pPr>
                <a:defRPr/>
              </a:pPr>
              <a:t>3/5/2021</a:t>
            </a:fld>
            <a:endParaRPr lang="en-US"/>
          </a:p>
        </p:txBody>
      </p:sp>
      <p:sp>
        <p:nvSpPr>
          <p:cNvPr id="5" name="Footer Placeholder 4"/>
          <p:cNvSpPr>
            <a:spLocks noGrp="1"/>
          </p:cNvSpPr>
          <p:nvPr>
            <p:ph type="ftr" sz="quarter" idx="11"/>
          </p:nvPr>
        </p:nvSpPr>
        <p:spPr/>
        <p:txBody>
          <a:bodyPr rtlCol="0"/>
          <a:lstStyle>
            <a:lvl1pPr defTabSz="457200">
              <a:defRPr>
                <a:solidFill>
                  <a:prstClr val="black">
                    <a:tint val="75000"/>
                  </a:prstClr>
                </a:solidFill>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21FE09E-604E-4BE4-8ABE-CB4EB183AFB7}" type="slidenum">
              <a:rPr lang="en-US" altLang="en-US"/>
              <a:pPr/>
              <a:t>‹#›</a:t>
            </a:fld>
            <a:endParaRPr lang="en-US" altLang="en-US"/>
          </a:p>
        </p:txBody>
      </p:sp>
    </p:spTree>
    <p:extLst>
      <p:ext uri="{BB962C8B-B14F-4D97-AF65-F5344CB8AC3E}">
        <p14:creationId xmlns:p14="http://schemas.microsoft.com/office/powerpoint/2010/main" val="139666530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989421E-CC7F-4BAE-B878-952A3D0D9FB8}"/>
              </a:ext>
            </a:extLst>
          </p:cNvPr>
          <p:cNvSpPr>
            <a:spLocks noGrp="1" noChangeArrowheads="1"/>
          </p:cNvSpPr>
          <p:nvPr>
            <p:ph type="dt" sz="half" idx="10"/>
          </p:nvPr>
        </p:nvSpPr>
        <p:spPr/>
        <p:txBody>
          <a:bodyPr/>
          <a:lstStyle>
            <a:lvl1pPr>
              <a:defRPr>
                <a:ea typeface="ＭＳ Ｐゴシック" pitchFamily="34" charset="-128"/>
              </a:defRPr>
            </a:lvl1pPr>
          </a:lstStyle>
          <a:p>
            <a:pPr>
              <a:defRPr/>
            </a:pPr>
            <a:endParaRPr lang="en-US" altLang="en-US"/>
          </a:p>
        </p:txBody>
      </p:sp>
      <p:sp>
        <p:nvSpPr>
          <p:cNvPr id="6" name="Footer Placeholder 5">
            <a:extLst>
              <a:ext uri="{FF2B5EF4-FFF2-40B4-BE49-F238E27FC236}">
                <a16:creationId xmlns:a16="http://schemas.microsoft.com/office/drawing/2014/main" id="{C06D2F1E-88F5-49E1-9473-74062A826A32}"/>
              </a:ext>
            </a:extLst>
          </p:cNvPr>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ltLang="en-US"/>
          </a:p>
        </p:txBody>
      </p:sp>
      <p:sp>
        <p:nvSpPr>
          <p:cNvPr id="7" name="Slide Number Placeholder 6">
            <a:extLst>
              <a:ext uri="{FF2B5EF4-FFF2-40B4-BE49-F238E27FC236}">
                <a16:creationId xmlns:a16="http://schemas.microsoft.com/office/drawing/2014/main" id="{3B4DF63C-93A6-45D8-81B9-EA9099797B40}"/>
              </a:ext>
            </a:extLst>
          </p:cNvPr>
          <p:cNvSpPr>
            <a:spLocks noGrp="1" noChangeArrowheads="1"/>
          </p:cNvSpPr>
          <p:nvPr>
            <p:ph type="sldNum" sz="quarter" idx="12"/>
          </p:nvPr>
        </p:nvSpPr>
        <p:spPr/>
        <p:txBody>
          <a:bodyPr/>
          <a:lstStyle>
            <a:lvl1pPr>
              <a:defRPr>
                <a:ea typeface="ＭＳ Ｐゴシック" panose="020B0600070205080204" pitchFamily="34" charset="-128"/>
              </a:defRPr>
            </a:lvl1pPr>
          </a:lstStyle>
          <a:p>
            <a:pPr>
              <a:defRPr/>
            </a:pPr>
            <a:fld id="{07403AA4-CDC1-468B-B976-EE905739249A}" type="slidenum">
              <a:rPr lang="en-US" altLang="en-US"/>
              <a:pPr>
                <a:defRPr/>
              </a:pPr>
              <a:t>‹#›</a:t>
            </a:fld>
            <a:endParaRPr lang="en-US" altLang="en-US"/>
          </a:p>
        </p:txBody>
      </p:sp>
    </p:spTree>
    <p:extLst>
      <p:ext uri="{BB962C8B-B14F-4D97-AF65-F5344CB8AC3E}">
        <p14:creationId xmlns:p14="http://schemas.microsoft.com/office/powerpoint/2010/main" val="28419535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341AD6C-3559-4863-ACA6-66089B307716}"/>
              </a:ext>
            </a:extLst>
          </p:cNvPr>
          <p:cNvSpPr>
            <a:spLocks noGrp="1" noChangeArrowheads="1"/>
          </p:cNvSpPr>
          <p:nvPr>
            <p:ph type="dt" sz="half" idx="10"/>
          </p:nvPr>
        </p:nvSpPr>
        <p:spPr/>
        <p:txBody>
          <a:bodyPr/>
          <a:lstStyle>
            <a:lvl1pPr>
              <a:defRPr>
                <a:ea typeface="ＭＳ Ｐゴシック" pitchFamily="34" charset="-128"/>
              </a:defRPr>
            </a:lvl1pPr>
          </a:lstStyle>
          <a:p>
            <a:pPr>
              <a:defRPr/>
            </a:pPr>
            <a:endParaRPr lang="en-US" altLang="en-US"/>
          </a:p>
        </p:txBody>
      </p:sp>
      <p:sp>
        <p:nvSpPr>
          <p:cNvPr id="6" name="Footer Placeholder 5">
            <a:extLst>
              <a:ext uri="{FF2B5EF4-FFF2-40B4-BE49-F238E27FC236}">
                <a16:creationId xmlns:a16="http://schemas.microsoft.com/office/drawing/2014/main" id="{AAD7ADA3-FECF-4F0E-8C21-4A9C51E63A89}"/>
              </a:ext>
            </a:extLst>
          </p:cNvPr>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ltLang="en-US"/>
          </a:p>
        </p:txBody>
      </p:sp>
      <p:sp>
        <p:nvSpPr>
          <p:cNvPr id="7" name="Slide Number Placeholder 6">
            <a:extLst>
              <a:ext uri="{FF2B5EF4-FFF2-40B4-BE49-F238E27FC236}">
                <a16:creationId xmlns:a16="http://schemas.microsoft.com/office/drawing/2014/main" id="{45A6E2D9-7782-41DD-A960-4AFEF6030802}"/>
              </a:ext>
            </a:extLst>
          </p:cNvPr>
          <p:cNvSpPr>
            <a:spLocks noGrp="1" noChangeArrowheads="1"/>
          </p:cNvSpPr>
          <p:nvPr>
            <p:ph type="sldNum" sz="quarter" idx="12"/>
          </p:nvPr>
        </p:nvSpPr>
        <p:spPr/>
        <p:txBody>
          <a:bodyPr/>
          <a:lstStyle>
            <a:lvl1pPr>
              <a:defRPr>
                <a:ea typeface="ＭＳ Ｐゴシック" panose="020B0600070205080204" pitchFamily="34" charset="-128"/>
              </a:defRPr>
            </a:lvl1pPr>
          </a:lstStyle>
          <a:p>
            <a:pPr>
              <a:defRPr/>
            </a:pPr>
            <a:fld id="{650C3CA8-0DD7-4774-80F0-FE1FC92C1AA8}" type="slidenum">
              <a:rPr lang="en-US" altLang="en-US"/>
              <a:pPr>
                <a:defRPr/>
              </a:pPr>
              <a:t>‹#›</a:t>
            </a:fld>
            <a:endParaRPr lang="en-US" altLang="en-US"/>
          </a:p>
        </p:txBody>
      </p:sp>
    </p:spTree>
    <p:extLst>
      <p:ext uri="{BB962C8B-B14F-4D97-AF65-F5344CB8AC3E}">
        <p14:creationId xmlns:p14="http://schemas.microsoft.com/office/powerpoint/2010/main" val="41845116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B8AC2E8-C60C-41AE-9528-F1918C070BE0}"/>
              </a:ext>
            </a:extLst>
          </p:cNvPr>
          <p:cNvSpPr>
            <a:spLocks noGrp="1" noChangeArrowheads="1"/>
          </p:cNvSpPr>
          <p:nvPr>
            <p:ph type="dt" sz="half" idx="10"/>
          </p:nvPr>
        </p:nvSpPr>
        <p:spPr/>
        <p:txBody>
          <a:bodyPr/>
          <a:lstStyle>
            <a:lvl1pPr>
              <a:defRPr>
                <a:ea typeface="ＭＳ Ｐゴシック" pitchFamily="34" charset="-128"/>
              </a:defRPr>
            </a:lvl1pPr>
          </a:lstStyle>
          <a:p>
            <a:pPr>
              <a:defRPr/>
            </a:pPr>
            <a:endParaRPr lang="en-US" altLang="en-US"/>
          </a:p>
        </p:txBody>
      </p:sp>
      <p:sp>
        <p:nvSpPr>
          <p:cNvPr id="5" name="Rectangle 5">
            <a:extLst>
              <a:ext uri="{FF2B5EF4-FFF2-40B4-BE49-F238E27FC236}">
                <a16:creationId xmlns:a16="http://schemas.microsoft.com/office/drawing/2014/main" id="{762C45E4-772A-4304-8C70-2229087147FA}"/>
              </a:ext>
            </a:extLst>
          </p:cNvPr>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ltLang="en-US"/>
          </a:p>
        </p:txBody>
      </p:sp>
      <p:sp>
        <p:nvSpPr>
          <p:cNvPr id="6" name="Rectangle 6">
            <a:extLst>
              <a:ext uri="{FF2B5EF4-FFF2-40B4-BE49-F238E27FC236}">
                <a16:creationId xmlns:a16="http://schemas.microsoft.com/office/drawing/2014/main" id="{42F4AC76-FFE5-463B-8177-BEE104CBFF60}"/>
              </a:ext>
            </a:extLst>
          </p:cNvPr>
          <p:cNvSpPr>
            <a:spLocks noGrp="1" noChangeArrowheads="1"/>
          </p:cNvSpPr>
          <p:nvPr>
            <p:ph type="sldNum" sz="quarter" idx="12"/>
          </p:nvPr>
        </p:nvSpPr>
        <p:spPr/>
        <p:txBody>
          <a:bodyPr/>
          <a:lstStyle>
            <a:lvl1pPr>
              <a:defRPr>
                <a:ea typeface="ＭＳ Ｐゴシック" panose="020B0600070205080204" pitchFamily="34" charset="-128"/>
              </a:defRPr>
            </a:lvl1pPr>
          </a:lstStyle>
          <a:p>
            <a:pPr>
              <a:defRPr/>
            </a:pPr>
            <a:fld id="{6A6CDC18-7FA8-4B6C-A5BD-CCC6492CA843}" type="slidenum">
              <a:rPr lang="en-US" altLang="en-US"/>
              <a:pPr>
                <a:defRPr/>
              </a:pPr>
              <a:t>‹#›</a:t>
            </a:fld>
            <a:endParaRPr lang="en-US" altLang="en-US"/>
          </a:p>
        </p:txBody>
      </p:sp>
    </p:spTree>
    <p:extLst>
      <p:ext uri="{BB962C8B-B14F-4D97-AF65-F5344CB8AC3E}">
        <p14:creationId xmlns:p14="http://schemas.microsoft.com/office/powerpoint/2010/main" val="417876550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F4B26FD-107F-458C-B2A6-3008F37658CD}"/>
              </a:ext>
            </a:extLst>
          </p:cNvPr>
          <p:cNvSpPr>
            <a:spLocks noGrp="1" noChangeArrowheads="1"/>
          </p:cNvSpPr>
          <p:nvPr>
            <p:ph type="dt" sz="half" idx="10"/>
          </p:nvPr>
        </p:nvSpPr>
        <p:spPr/>
        <p:txBody>
          <a:bodyPr/>
          <a:lstStyle>
            <a:lvl1pPr>
              <a:defRPr>
                <a:ea typeface="ＭＳ Ｐゴシック" pitchFamily="34" charset="-128"/>
              </a:defRPr>
            </a:lvl1pPr>
          </a:lstStyle>
          <a:p>
            <a:pPr>
              <a:defRPr/>
            </a:pPr>
            <a:endParaRPr lang="en-US" altLang="en-US"/>
          </a:p>
        </p:txBody>
      </p:sp>
      <p:sp>
        <p:nvSpPr>
          <p:cNvPr id="5" name="Rectangle 5">
            <a:extLst>
              <a:ext uri="{FF2B5EF4-FFF2-40B4-BE49-F238E27FC236}">
                <a16:creationId xmlns:a16="http://schemas.microsoft.com/office/drawing/2014/main" id="{EDB1A328-D7A6-4474-9D40-AB6BCE10DE26}"/>
              </a:ext>
            </a:extLst>
          </p:cNvPr>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ltLang="en-US"/>
          </a:p>
        </p:txBody>
      </p:sp>
      <p:sp>
        <p:nvSpPr>
          <p:cNvPr id="6" name="Rectangle 6">
            <a:extLst>
              <a:ext uri="{FF2B5EF4-FFF2-40B4-BE49-F238E27FC236}">
                <a16:creationId xmlns:a16="http://schemas.microsoft.com/office/drawing/2014/main" id="{E1331128-06E6-4619-92EB-C399A3284D34}"/>
              </a:ext>
            </a:extLst>
          </p:cNvPr>
          <p:cNvSpPr>
            <a:spLocks noGrp="1" noChangeArrowheads="1"/>
          </p:cNvSpPr>
          <p:nvPr>
            <p:ph type="sldNum" sz="quarter" idx="12"/>
          </p:nvPr>
        </p:nvSpPr>
        <p:spPr/>
        <p:txBody>
          <a:bodyPr/>
          <a:lstStyle>
            <a:lvl1pPr>
              <a:defRPr>
                <a:ea typeface="ＭＳ Ｐゴシック" panose="020B0600070205080204" pitchFamily="34" charset="-128"/>
              </a:defRPr>
            </a:lvl1pPr>
          </a:lstStyle>
          <a:p>
            <a:pPr>
              <a:defRPr/>
            </a:pPr>
            <a:fld id="{15608892-8814-4B28-A08F-C0029CF2E521}" type="slidenum">
              <a:rPr lang="en-US" altLang="en-US"/>
              <a:pPr>
                <a:defRPr/>
              </a:pPr>
              <a:t>‹#›</a:t>
            </a:fld>
            <a:endParaRPr lang="en-US" altLang="en-US"/>
          </a:p>
        </p:txBody>
      </p:sp>
    </p:spTree>
    <p:extLst>
      <p:ext uri="{BB962C8B-B14F-4D97-AF65-F5344CB8AC3E}">
        <p14:creationId xmlns:p14="http://schemas.microsoft.com/office/powerpoint/2010/main" val="318757263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6948D8C-6598-4AFB-98C0-0643F0E83FFD}"/>
              </a:ext>
            </a:extLst>
          </p:cNvPr>
          <p:cNvSpPr>
            <a:spLocks noGrp="1"/>
          </p:cNvSpPr>
          <p:nvPr>
            <p:ph type="dt" sz="half" idx="10"/>
          </p:nvPr>
        </p:nvSpPr>
        <p:spPr/>
        <p:txBody>
          <a:bodyPr/>
          <a:lstStyle>
            <a:lvl1pPr>
              <a:defRPr/>
            </a:lvl1pPr>
          </a:lstStyle>
          <a:p>
            <a:pPr>
              <a:defRPr/>
            </a:pPr>
            <a:fld id="{436D5A78-68CD-4486-AB22-3751871E054B}" type="datetime1">
              <a:rPr lang="en-US"/>
              <a:pPr>
                <a:defRPr/>
              </a:pPr>
              <a:t>3/5/2021</a:t>
            </a:fld>
            <a:endParaRPr lang="en-US"/>
          </a:p>
        </p:txBody>
      </p:sp>
      <p:sp>
        <p:nvSpPr>
          <p:cNvPr id="5" name="Footer Placeholder 4">
            <a:extLst>
              <a:ext uri="{FF2B5EF4-FFF2-40B4-BE49-F238E27FC236}">
                <a16:creationId xmlns:a16="http://schemas.microsoft.com/office/drawing/2014/main" id="{41732706-2F32-465C-B0FE-F0153ED708C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E31F41B-39C3-4BF9-B697-1AF4E54D9718}"/>
              </a:ext>
            </a:extLst>
          </p:cNvPr>
          <p:cNvSpPr>
            <a:spLocks noGrp="1"/>
          </p:cNvSpPr>
          <p:nvPr>
            <p:ph type="sldNum" sz="quarter" idx="12"/>
          </p:nvPr>
        </p:nvSpPr>
        <p:spPr/>
        <p:txBody>
          <a:bodyPr/>
          <a:lstStyle>
            <a:lvl1pPr>
              <a:defRPr/>
            </a:lvl1pPr>
          </a:lstStyle>
          <a:p>
            <a:pPr>
              <a:defRPr/>
            </a:pPr>
            <a:fld id="{60C6AB61-78BC-4BD9-A669-2F4471155BF0}" type="slidenum">
              <a:rPr lang="en-US" altLang="en-US"/>
              <a:pPr>
                <a:defRPr/>
              </a:pPr>
              <a:t>‹#›</a:t>
            </a:fld>
            <a:endParaRPr lang="en-US" altLang="en-US"/>
          </a:p>
        </p:txBody>
      </p:sp>
    </p:spTree>
    <p:extLst>
      <p:ext uri="{BB962C8B-B14F-4D97-AF65-F5344CB8AC3E}">
        <p14:creationId xmlns:p14="http://schemas.microsoft.com/office/powerpoint/2010/main" val="217506023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5D889C-1675-4621-9783-12C701212596}"/>
              </a:ext>
            </a:extLst>
          </p:cNvPr>
          <p:cNvSpPr>
            <a:spLocks noGrp="1"/>
          </p:cNvSpPr>
          <p:nvPr>
            <p:ph type="dt" sz="half" idx="10"/>
          </p:nvPr>
        </p:nvSpPr>
        <p:spPr/>
        <p:txBody>
          <a:bodyPr/>
          <a:lstStyle>
            <a:lvl1pPr>
              <a:defRPr/>
            </a:lvl1pPr>
          </a:lstStyle>
          <a:p>
            <a:pPr>
              <a:defRPr/>
            </a:pPr>
            <a:fld id="{6D489D3F-9BD0-4E27-AEA9-975F30ABD6F4}" type="datetime1">
              <a:rPr lang="en-US"/>
              <a:pPr>
                <a:defRPr/>
              </a:pPr>
              <a:t>3/5/2021</a:t>
            </a:fld>
            <a:endParaRPr lang="en-US"/>
          </a:p>
        </p:txBody>
      </p:sp>
      <p:sp>
        <p:nvSpPr>
          <p:cNvPr id="5" name="Footer Placeholder 4">
            <a:extLst>
              <a:ext uri="{FF2B5EF4-FFF2-40B4-BE49-F238E27FC236}">
                <a16:creationId xmlns:a16="http://schemas.microsoft.com/office/drawing/2014/main" id="{8F599943-B4E6-4D89-88F2-ADA719DD19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14A1863-5126-42C7-B74E-FCEC132287FE}"/>
              </a:ext>
            </a:extLst>
          </p:cNvPr>
          <p:cNvSpPr>
            <a:spLocks noGrp="1"/>
          </p:cNvSpPr>
          <p:nvPr>
            <p:ph type="sldNum" sz="quarter" idx="12"/>
          </p:nvPr>
        </p:nvSpPr>
        <p:spPr/>
        <p:txBody>
          <a:bodyPr/>
          <a:lstStyle>
            <a:lvl1pPr>
              <a:defRPr/>
            </a:lvl1pPr>
          </a:lstStyle>
          <a:p>
            <a:pPr>
              <a:defRPr/>
            </a:pPr>
            <a:fld id="{C3CF8FF8-A0A4-4552-8CF2-A7221E4FDB63}" type="slidenum">
              <a:rPr lang="en-US" altLang="en-US"/>
              <a:pPr>
                <a:defRPr/>
              </a:pPr>
              <a:t>‹#›</a:t>
            </a:fld>
            <a:endParaRPr lang="en-US" altLang="en-US"/>
          </a:p>
        </p:txBody>
      </p:sp>
    </p:spTree>
    <p:extLst>
      <p:ext uri="{BB962C8B-B14F-4D97-AF65-F5344CB8AC3E}">
        <p14:creationId xmlns:p14="http://schemas.microsoft.com/office/powerpoint/2010/main" val="262818943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CE32A4-84D9-4A2F-AD43-6E9E4F56CA15}"/>
              </a:ext>
            </a:extLst>
          </p:cNvPr>
          <p:cNvSpPr>
            <a:spLocks noGrp="1"/>
          </p:cNvSpPr>
          <p:nvPr>
            <p:ph type="dt" sz="half" idx="10"/>
          </p:nvPr>
        </p:nvSpPr>
        <p:spPr/>
        <p:txBody>
          <a:bodyPr/>
          <a:lstStyle>
            <a:lvl1pPr>
              <a:defRPr/>
            </a:lvl1pPr>
          </a:lstStyle>
          <a:p>
            <a:pPr>
              <a:defRPr/>
            </a:pPr>
            <a:fld id="{1108EF40-F278-4C74-BDFD-5302BF75E762}" type="datetime1">
              <a:rPr lang="en-US"/>
              <a:pPr>
                <a:defRPr/>
              </a:pPr>
              <a:t>3/5/2021</a:t>
            </a:fld>
            <a:endParaRPr lang="en-US"/>
          </a:p>
        </p:txBody>
      </p:sp>
      <p:sp>
        <p:nvSpPr>
          <p:cNvPr id="5" name="Footer Placeholder 4">
            <a:extLst>
              <a:ext uri="{FF2B5EF4-FFF2-40B4-BE49-F238E27FC236}">
                <a16:creationId xmlns:a16="http://schemas.microsoft.com/office/drawing/2014/main" id="{58839EBC-9E72-41F9-977F-D0E91051B72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82817B5-4808-4DDB-AD12-60C4E95D7660}"/>
              </a:ext>
            </a:extLst>
          </p:cNvPr>
          <p:cNvSpPr>
            <a:spLocks noGrp="1"/>
          </p:cNvSpPr>
          <p:nvPr>
            <p:ph type="sldNum" sz="quarter" idx="12"/>
          </p:nvPr>
        </p:nvSpPr>
        <p:spPr/>
        <p:txBody>
          <a:bodyPr/>
          <a:lstStyle>
            <a:lvl1pPr>
              <a:defRPr/>
            </a:lvl1pPr>
          </a:lstStyle>
          <a:p>
            <a:pPr>
              <a:defRPr/>
            </a:pPr>
            <a:fld id="{53E50D74-9502-4D6F-B2F8-CADB7D60657E}" type="slidenum">
              <a:rPr lang="en-US" altLang="en-US"/>
              <a:pPr>
                <a:defRPr/>
              </a:pPr>
              <a:t>‹#›</a:t>
            </a:fld>
            <a:endParaRPr lang="en-US" altLang="en-US"/>
          </a:p>
        </p:txBody>
      </p:sp>
    </p:spTree>
    <p:extLst>
      <p:ext uri="{BB962C8B-B14F-4D97-AF65-F5344CB8AC3E}">
        <p14:creationId xmlns:p14="http://schemas.microsoft.com/office/powerpoint/2010/main" val="244162643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D78DE3B-3486-45E5-8374-D4DE75E1AC3B}"/>
              </a:ext>
            </a:extLst>
          </p:cNvPr>
          <p:cNvSpPr>
            <a:spLocks noGrp="1"/>
          </p:cNvSpPr>
          <p:nvPr>
            <p:ph type="dt" sz="half" idx="10"/>
          </p:nvPr>
        </p:nvSpPr>
        <p:spPr/>
        <p:txBody>
          <a:bodyPr/>
          <a:lstStyle>
            <a:lvl1pPr>
              <a:defRPr/>
            </a:lvl1pPr>
          </a:lstStyle>
          <a:p>
            <a:pPr>
              <a:defRPr/>
            </a:pPr>
            <a:fld id="{78E2937F-CC87-429A-832E-AB1DC207BD3D}" type="datetime1">
              <a:rPr lang="en-US"/>
              <a:pPr>
                <a:defRPr/>
              </a:pPr>
              <a:t>3/5/2021</a:t>
            </a:fld>
            <a:endParaRPr lang="en-US"/>
          </a:p>
        </p:txBody>
      </p:sp>
      <p:sp>
        <p:nvSpPr>
          <p:cNvPr id="6" name="Footer Placeholder 4">
            <a:extLst>
              <a:ext uri="{FF2B5EF4-FFF2-40B4-BE49-F238E27FC236}">
                <a16:creationId xmlns:a16="http://schemas.microsoft.com/office/drawing/2014/main" id="{CB89D400-2BCF-4217-BFFB-E14349D2E76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9E9DAB1-9E38-4C27-9C8C-C8114E367AFE}"/>
              </a:ext>
            </a:extLst>
          </p:cNvPr>
          <p:cNvSpPr>
            <a:spLocks noGrp="1"/>
          </p:cNvSpPr>
          <p:nvPr>
            <p:ph type="sldNum" sz="quarter" idx="12"/>
          </p:nvPr>
        </p:nvSpPr>
        <p:spPr/>
        <p:txBody>
          <a:bodyPr/>
          <a:lstStyle>
            <a:lvl1pPr>
              <a:defRPr/>
            </a:lvl1pPr>
          </a:lstStyle>
          <a:p>
            <a:pPr>
              <a:defRPr/>
            </a:pPr>
            <a:fld id="{39A289D4-AB5E-411A-9EB4-B9582B9FF4CA}" type="slidenum">
              <a:rPr lang="en-US" altLang="en-US"/>
              <a:pPr>
                <a:defRPr/>
              </a:pPr>
              <a:t>‹#›</a:t>
            </a:fld>
            <a:endParaRPr lang="en-US" altLang="en-US"/>
          </a:p>
        </p:txBody>
      </p:sp>
    </p:spTree>
    <p:extLst>
      <p:ext uri="{BB962C8B-B14F-4D97-AF65-F5344CB8AC3E}">
        <p14:creationId xmlns:p14="http://schemas.microsoft.com/office/powerpoint/2010/main" val="25669157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6E5798B-13A5-4304-8233-35F4B45D590F}"/>
              </a:ext>
            </a:extLst>
          </p:cNvPr>
          <p:cNvSpPr>
            <a:spLocks noGrp="1"/>
          </p:cNvSpPr>
          <p:nvPr>
            <p:ph type="dt" sz="half" idx="10"/>
          </p:nvPr>
        </p:nvSpPr>
        <p:spPr/>
        <p:txBody>
          <a:bodyPr/>
          <a:lstStyle>
            <a:lvl1pPr>
              <a:defRPr/>
            </a:lvl1pPr>
          </a:lstStyle>
          <a:p>
            <a:pPr>
              <a:defRPr/>
            </a:pPr>
            <a:fld id="{F5935128-12D5-46C9-965E-137C4B387E90}" type="datetime1">
              <a:rPr lang="en-US"/>
              <a:pPr>
                <a:defRPr/>
              </a:pPr>
              <a:t>3/5/2021</a:t>
            </a:fld>
            <a:endParaRPr lang="en-US"/>
          </a:p>
        </p:txBody>
      </p:sp>
      <p:sp>
        <p:nvSpPr>
          <p:cNvPr id="8" name="Footer Placeholder 4">
            <a:extLst>
              <a:ext uri="{FF2B5EF4-FFF2-40B4-BE49-F238E27FC236}">
                <a16:creationId xmlns:a16="http://schemas.microsoft.com/office/drawing/2014/main" id="{508F5C11-A85B-4447-81EF-FB312ED626B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AD7472C-423D-4FF3-B046-27A1DA6358AF}"/>
              </a:ext>
            </a:extLst>
          </p:cNvPr>
          <p:cNvSpPr>
            <a:spLocks noGrp="1"/>
          </p:cNvSpPr>
          <p:nvPr>
            <p:ph type="sldNum" sz="quarter" idx="12"/>
          </p:nvPr>
        </p:nvSpPr>
        <p:spPr/>
        <p:txBody>
          <a:bodyPr/>
          <a:lstStyle>
            <a:lvl1pPr>
              <a:defRPr/>
            </a:lvl1pPr>
          </a:lstStyle>
          <a:p>
            <a:pPr>
              <a:defRPr/>
            </a:pPr>
            <a:fld id="{F1AD1AA4-F04A-4E97-B662-9B8E09F9B1E0}" type="slidenum">
              <a:rPr lang="en-US" altLang="en-US"/>
              <a:pPr>
                <a:defRPr/>
              </a:pPr>
              <a:t>‹#›</a:t>
            </a:fld>
            <a:endParaRPr lang="en-US" altLang="en-US"/>
          </a:p>
        </p:txBody>
      </p:sp>
    </p:spTree>
    <p:extLst>
      <p:ext uri="{BB962C8B-B14F-4D97-AF65-F5344CB8AC3E}">
        <p14:creationId xmlns:p14="http://schemas.microsoft.com/office/powerpoint/2010/main" val="381933966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52E7379-F675-4194-9C6B-DA362234EA64}"/>
              </a:ext>
            </a:extLst>
          </p:cNvPr>
          <p:cNvSpPr>
            <a:spLocks noGrp="1"/>
          </p:cNvSpPr>
          <p:nvPr>
            <p:ph type="dt" sz="half" idx="10"/>
          </p:nvPr>
        </p:nvSpPr>
        <p:spPr/>
        <p:txBody>
          <a:bodyPr/>
          <a:lstStyle>
            <a:lvl1pPr>
              <a:defRPr/>
            </a:lvl1pPr>
          </a:lstStyle>
          <a:p>
            <a:pPr>
              <a:defRPr/>
            </a:pPr>
            <a:fld id="{54D78FDB-4573-4233-9238-2D6A1EF4A9CA}" type="datetime1">
              <a:rPr lang="en-US"/>
              <a:pPr>
                <a:defRPr/>
              </a:pPr>
              <a:t>3/5/2021</a:t>
            </a:fld>
            <a:endParaRPr lang="en-US"/>
          </a:p>
        </p:txBody>
      </p:sp>
      <p:sp>
        <p:nvSpPr>
          <p:cNvPr id="4" name="Footer Placeholder 4">
            <a:extLst>
              <a:ext uri="{FF2B5EF4-FFF2-40B4-BE49-F238E27FC236}">
                <a16:creationId xmlns:a16="http://schemas.microsoft.com/office/drawing/2014/main" id="{1953AC27-4942-4AC4-A225-9E53B22CCFC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44287C7-5C23-4E13-A9D6-7356FF531C61}"/>
              </a:ext>
            </a:extLst>
          </p:cNvPr>
          <p:cNvSpPr>
            <a:spLocks noGrp="1"/>
          </p:cNvSpPr>
          <p:nvPr>
            <p:ph type="sldNum" sz="quarter" idx="12"/>
          </p:nvPr>
        </p:nvSpPr>
        <p:spPr/>
        <p:txBody>
          <a:bodyPr/>
          <a:lstStyle>
            <a:lvl1pPr>
              <a:defRPr/>
            </a:lvl1pPr>
          </a:lstStyle>
          <a:p>
            <a:pPr>
              <a:defRPr/>
            </a:pPr>
            <a:fld id="{901BC0B6-EB50-4E43-A7F6-E72829B8B271}" type="slidenum">
              <a:rPr lang="en-US" altLang="en-US"/>
              <a:pPr>
                <a:defRPr/>
              </a:pPr>
              <a:t>‹#›</a:t>
            </a:fld>
            <a:endParaRPr lang="en-US" altLang="en-US"/>
          </a:p>
        </p:txBody>
      </p:sp>
    </p:spTree>
    <p:extLst>
      <p:ext uri="{BB962C8B-B14F-4D97-AF65-F5344CB8AC3E}">
        <p14:creationId xmlns:p14="http://schemas.microsoft.com/office/powerpoint/2010/main" val="17804536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ea typeface="MS PGothic" pitchFamily="34" charset="-128"/>
              </a:defRPr>
            </a:lvl1pPr>
          </a:lstStyle>
          <a:p>
            <a:pPr>
              <a:defRPr/>
            </a:pPr>
            <a:fld id="{112B0355-51E8-48E4-A274-F0A476CE8C32}" type="datetimeFigureOut">
              <a:rPr lang="en-US"/>
              <a:pPr>
                <a:defRPr/>
              </a:pPr>
              <a:t>3/5/2021</a:t>
            </a:fld>
            <a:endParaRPr lang="en-US"/>
          </a:p>
        </p:txBody>
      </p:sp>
      <p:sp>
        <p:nvSpPr>
          <p:cNvPr id="5" name="Footer Placeholder 4"/>
          <p:cNvSpPr>
            <a:spLocks noGrp="1"/>
          </p:cNvSpPr>
          <p:nvPr>
            <p:ph type="ftr" sz="quarter" idx="11"/>
          </p:nvPr>
        </p:nvSpPr>
        <p:spPr/>
        <p:txBody>
          <a:bodyPr rtlCol="0"/>
          <a:lstStyle>
            <a:lvl1pPr defTabSz="457200">
              <a:defRPr>
                <a:solidFill>
                  <a:prstClr val="black">
                    <a:tint val="75000"/>
                  </a:prstClr>
                </a:solidFill>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092FBC8-701F-4952-918B-92F3229D2B1B}" type="slidenum">
              <a:rPr lang="en-US" altLang="en-US"/>
              <a:pPr/>
              <a:t>‹#›</a:t>
            </a:fld>
            <a:endParaRPr lang="en-US" altLang="en-US"/>
          </a:p>
        </p:txBody>
      </p:sp>
    </p:spTree>
    <p:extLst>
      <p:ext uri="{BB962C8B-B14F-4D97-AF65-F5344CB8AC3E}">
        <p14:creationId xmlns:p14="http://schemas.microsoft.com/office/powerpoint/2010/main" val="229855799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4A11267-7ABB-4FCE-BC4C-28A6B9D7E269}"/>
              </a:ext>
            </a:extLst>
          </p:cNvPr>
          <p:cNvSpPr>
            <a:spLocks noGrp="1"/>
          </p:cNvSpPr>
          <p:nvPr>
            <p:ph type="dt" sz="half" idx="10"/>
          </p:nvPr>
        </p:nvSpPr>
        <p:spPr/>
        <p:txBody>
          <a:bodyPr/>
          <a:lstStyle>
            <a:lvl1pPr>
              <a:defRPr/>
            </a:lvl1pPr>
          </a:lstStyle>
          <a:p>
            <a:pPr>
              <a:defRPr/>
            </a:pPr>
            <a:fld id="{9703C192-F9B8-48CA-BB7A-53DEB2F9412E}" type="datetime1">
              <a:rPr lang="en-US"/>
              <a:pPr>
                <a:defRPr/>
              </a:pPr>
              <a:t>3/5/2021</a:t>
            </a:fld>
            <a:endParaRPr lang="en-US"/>
          </a:p>
        </p:txBody>
      </p:sp>
      <p:sp>
        <p:nvSpPr>
          <p:cNvPr id="3" name="Footer Placeholder 4">
            <a:extLst>
              <a:ext uri="{FF2B5EF4-FFF2-40B4-BE49-F238E27FC236}">
                <a16:creationId xmlns:a16="http://schemas.microsoft.com/office/drawing/2014/main" id="{6E872791-1817-4CC4-B4BB-4FB45542590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571034E-D357-4AF1-A91F-6B66E88808C7}"/>
              </a:ext>
            </a:extLst>
          </p:cNvPr>
          <p:cNvSpPr>
            <a:spLocks noGrp="1"/>
          </p:cNvSpPr>
          <p:nvPr>
            <p:ph type="sldNum" sz="quarter" idx="12"/>
          </p:nvPr>
        </p:nvSpPr>
        <p:spPr/>
        <p:txBody>
          <a:bodyPr/>
          <a:lstStyle>
            <a:lvl1pPr>
              <a:defRPr/>
            </a:lvl1pPr>
          </a:lstStyle>
          <a:p>
            <a:pPr>
              <a:defRPr/>
            </a:pPr>
            <a:fld id="{851D22D8-FDBE-4EEF-9FB1-A7D2803C47F6}" type="slidenum">
              <a:rPr lang="en-US" altLang="en-US"/>
              <a:pPr>
                <a:defRPr/>
              </a:pPr>
              <a:t>‹#›</a:t>
            </a:fld>
            <a:endParaRPr lang="en-US" altLang="en-US"/>
          </a:p>
        </p:txBody>
      </p:sp>
    </p:spTree>
    <p:extLst>
      <p:ext uri="{BB962C8B-B14F-4D97-AF65-F5344CB8AC3E}">
        <p14:creationId xmlns:p14="http://schemas.microsoft.com/office/powerpoint/2010/main" val="80411425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7A3D4D2-503C-4BFF-AC56-6DA5F64EA563}"/>
              </a:ext>
            </a:extLst>
          </p:cNvPr>
          <p:cNvSpPr>
            <a:spLocks noGrp="1"/>
          </p:cNvSpPr>
          <p:nvPr>
            <p:ph type="dt" sz="half" idx="10"/>
          </p:nvPr>
        </p:nvSpPr>
        <p:spPr/>
        <p:txBody>
          <a:bodyPr/>
          <a:lstStyle>
            <a:lvl1pPr>
              <a:defRPr/>
            </a:lvl1pPr>
          </a:lstStyle>
          <a:p>
            <a:pPr>
              <a:defRPr/>
            </a:pPr>
            <a:fld id="{203D5B40-AFE0-4E77-948E-1A6FB6853D81}" type="datetime1">
              <a:rPr lang="en-US"/>
              <a:pPr>
                <a:defRPr/>
              </a:pPr>
              <a:t>3/5/2021</a:t>
            </a:fld>
            <a:endParaRPr lang="en-US"/>
          </a:p>
        </p:txBody>
      </p:sp>
      <p:sp>
        <p:nvSpPr>
          <p:cNvPr id="6" name="Footer Placeholder 4">
            <a:extLst>
              <a:ext uri="{FF2B5EF4-FFF2-40B4-BE49-F238E27FC236}">
                <a16:creationId xmlns:a16="http://schemas.microsoft.com/office/drawing/2014/main" id="{DAE10DCE-64A0-4A68-B293-FE32BB55BBA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FC3A556-80BC-4960-BA3A-D24AB6061622}"/>
              </a:ext>
            </a:extLst>
          </p:cNvPr>
          <p:cNvSpPr>
            <a:spLocks noGrp="1"/>
          </p:cNvSpPr>
          <p:nvPr>
            <p:ph type="sldNum" sz="quarter" idx="12"/>
          </p:nvPr>
        </p:nvSpPr>
        <p:spPr/>
        <p:txBody>
          <a:bodyPr/>
          <a:lstStyle>
            <a:lvl1pPr>
              <a:defRPr/>
            </a:lvl1pPr>
          </a:lstStyle>
          <a:p>
            <a:pPr>
              <a:defRPr/>
            </a:pPr>
            <a:fld id="{D282A689-97FC-414D-8044-87F420B7E740}" type="slidenum">
              <a:rPr lang="en-US" altLang="en-US"/>
              <a:pPr>
                <a:defRPr/>
              </a:pPr>
              <a:t>‹#›</a:t>
            </a:fld>
            <a:endParaRPr lang="en-US" altLang="en-US"/>
          </a:p>
        </p:txBody>
      </p:sp>
    </p:spTree>
    <p:extLst>
      <p:ext uri="{BB962C8B-B14F-4D97-AF65-F5344CB8AC3E}">
        <p14:creationId xmlns:p14="http://schemas.microsoft.com/office/powerpoint/2010/main" val="46874610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0680EFF-C883-4883-A528-477B7F1188CD}"/>
              </a:ext>
            </a:extLst>
          </p:cNvPr>
          <p:cNvSpPr>
            <a:spLocks noGrp="1"/>
          </p:cNvSpPr>
          <p:nvPr>
            <p:ph type="dt" sz="half" idx="10"/>
          </p:nvPr>
        </p:nvSpPr>
        <p:spPr/>
        <p:txBody>
          <a:bodyPr/>
          <a:lstStyle>
            <a:lvl1pPr>
              <a:defRPr/>
            </a:lvl1pPr>
          </a:lstStyle>
          <a:p>
            <a:pPr>
              <a:defRPr/>
            </a:pPr>
            <a:fld id="{7196D03C-FAA6-437E-A2D8-0C7B2E0E7422}" type="datetime1">
              <a:rPr lang="en-US"/>
              <a:pPr>
                <a:defRPr/>
              </a:pPr>
              <a:t>3/5/2021</a:t>
            </a:fld>
            <a:endParaRPr lang="en-US"/>
          </a:p>
        </p:txBody>
      </p:sp>
      <p:sp>
        <p:nvSpPr>
          <p:cNvPr id="6" name="Footer Placeholder 4">
            <a:extLst>
              <a:ext uri="{FF2B5EF4-FFF2-40B4-BE49-F238E27FC236}">
                <a16:creationId xmlns:a16="http://schemas.microsoft.com/office/drawing/2014/main" id="{4D9C1B6E-005C-477B-8DA7-8DD8CCD2542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77BF6C2-DBD1-440A-B0B8-693091A933EA}"/>
              </a:ext>
            </a:extLst>
          </p:cNvPr>
          <p:cNvSpPr>
            <a:spLocks noGrp="1"/>
          </p:cNvSpPr>
          <p:nvPr>
            <p:ph type="sldNum" sz="quarter" idx="12"/>
          </p:nvPr>
        </p:nvSpPr>
        <p:spPr/>
        <p:txBody>
          <a:bodyPr/>
          <a:lstStyle>
            <a:lvl1pPr>
              <a:defRPr/>
            </a:lvl1pPr>
          </a:lstStyle>
          <a:p>
            <a:pPr>
              <a:defRPr/>
            </a:pPr>
            <a:fld id="{2D459D56-41D3-4988-81AC-35205CF21DEA}" type="slidenum">
              <a:rPr lang="en-US" altLang="en-US"/>
              <a:pPr>
                <a:defRPr/>
              </a:pPr>
              <a:t>‹#›</a:t>
            </a:fld>
            <a:endParaRPr lang="en-US" altLang="en-US"/>
          </a:p>
        </p:txBody>
      </p:sp>
    </p:spTree>
    <p:extLst>
      <p:ext uri="{BB962C8B-B14F-4D97-AF65-F5344CB8AC3E}">
        <p14:creationId xmlns:p14="http://schemas.microsoft.com/office/powerpoint/2010/main" val="13862068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CDBA26-F99E-4D24-9600-56E892FF33E2}"/>
              </a:ext>
            </a:extLst>
          </p:cNvPr>
          <p:cNvSpPr>
            <a:spLocks noGrp="1"/>
          </p:cNvSpPr>
          <p:nvPr>
            <p:ph type="dt" sz="half" idx="10"/>
          </p:nvPr>
        </p:nvSpPr>
        <p:spPr/>
        <p:txBody>
          <a:bodyPr/>
          <a:lstStyle>
            <a:lvl1pPr>
              <a:defRPr/>
            </a:lvl1pPr>
          </a:lstStyle>
          <a:p>
            <a:pPr>
              <a:defRPr/>
            </a:pPr>
            <a:fld id="{B8568B47-0F13-4F40-8F1B-7DED3D8B282F}" type="datetime1">
              <a:rPr lang="en-US"/>
              <a:pPr>
                <a:defRPr/>
              </a:pPr>
              <a:t>3/5/2021</a:t>
            </a:fld>
            <a:endParaRPr lang="en-US"/>
          </a:p>
        </p:txBody>
      </p:sp>
      <p:sp>
        <p:nvSpPr>
          <p:cNvPr id="5" name="Footer Placeholder 4">
            <a:extLst>
              <a:ext uri="{FF2B5EF4-FFF2-40B4-BE49-F238E27FC236}">
                <a16:creationId xmlns:a16="http://schemas.microsoft.com/office/drawing/2014/main" id="{C9457127-7FE6-432A-BCBD-FD8DD12D1D0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D8516A5-90F6-4924-9089-DC216DAD7FEB}"/>
              </a:ext>
            </a:extLst>
          </p:cNvPr>
          <p:cNvSpPr>
            <a:spLocks noGrp="1"/>
          </p:cNvSpPr>
          <p:nvPr>
            <p:ph type="sldNum" sz="quarter" idx="12"/>
          </p:nvPr>
        </p:nvSpPr>
        <p:spPr/>
        <p:txBody>
          <a:bodyPr/>
          <a:lstStyle>
            <a:lvl1pPr>
              <a:defRPr/>
            </a:lvl1pPr>
          </a:lstStyle>
          <a:p>
            <a:pPr>
              <a:defRPr/>
            </a:pPr>
            <a:fld id="{563A25E6-8513-4028-AC11-2C808FCA39A5}" type="slidenum">
              <a:rPr lang="en-US" altLang="en-US"/>
              <a:pPr>
                <a:defRPr/>
              </a:pPr>
              <a:t>‹#›</a:t>
            </a:fld>
            <a:endParaRPr lang="en-US" altLang="en-US"/>
          </a:p>
        </p:txBody>
      </p:sp>
    </p:spTree>
    <p:extLst>
      <p:ext uri="{BB962C8B-B14F-4D97-AF65-F5344CB8AC3E}">
        <p14:creationId xmlns:p14="http://schemas.microsoft.com/office/powerpoint/2010/main" val="324689854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27A39F-CB68-4708-AD5C-CF6EBEC650D2}"/>
              </a:ext>
            </a:extLst>
          </p:cNvPr>
          <p:cNvSpPr>
            <a:spLocks noGrp="1"/>
          </p:cNvSpPr>
          <p:nvPr>
            <p:ph type="dt" sz="half" idx="10"/>
          </p:nvPr>
        </p:nvSpPr>
        <p:spPr/>
        <p:txBody>
          <a:bodyPr/>
          <a:lstStyle>
            <a:lvl1pPr>
              <a:defRPr/>
            </a:lvl1pPr>
          </a:lstStyle>
          <a:p>
            <a:pPr>
              <a:defRPr/>
            </a:pPr>
            <a:fld id="{6DB180DD-4274-44E4-B8FC-0C0BA97A3B8E}" type="datetime1">
              <a:rPr lang="en-US"/>
              <a:pPr>
                <a:defRPr/>
              </a:pPr>
              <a:t>3/5/2021</a:t>
            </a:fld>
            <a:endParaRPr lang="en-US"/>
          </a:p>
        </p:txBody>
      </p:sp>
      <p:sp>
        <p:nvSpPr>
          <p:cNvPr id="5" name="Footer Placeholder 4">
            <a:extLst>
              <a:ext uri="{FF2B5EF4-FFF2-40B4-BE49-F238E27FC236}">
                <a16:creationId xmlns:a16="http://schemas.microsoft.com/office/drawing/2014/main" id="{04185211-E061-4011-AD38-C104BA4334C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21DA4AC-2303-4643-BAB0-65859EA6141A}"/>
              </a:ext>
            </a:extLst>
          </p:cNvPr>
          <p:cNvSpPr>
            <a:spLocks noGrp="1"/>
          </p:cNvSpPr>
          <p:nvPr>
            <p:ph type="sldNum" sz="quarter" idx="12"/>
          </p:nvPr>
        </p:nvSpPr>
        <p:spPr/>
        <p:txBody>
          <a:bodyPr/>
          <a:lstStyle>
            <a:lvl1pPr>
              <a:defRPr/>
            </a:lvl1pPr>
          </a:lstStyle>
          <a:p>
            <a:pPr>
              <a:defRPr/>
            </a:pPr>
            <a:fld id="{3E405905-9C03-4E6F-85A9-9C43D37A8A32}" type="slidenum">
              <a:rPr lang="en-US" altLang="en-US"/>
              <a:pPr>
                <a:defRPr/>
              </a:pPr>
              <a:t>‹#›</a:t>
            </a:fld>
            <a:endParaRPr lang="en-US" altLang="en-US"/>
          </a:p>
        </p:txBody>
      </p:sp>
    </p:spTree>
    <p:extLst>
      <p:ext uri="{BB962C8B-B14F-4D97-AF65-F5344CB8AC3E}">
        <p14:creationId xmlns:p14="http://schemas.microsoft.com/office/powerpoint/2010/main" val="3269976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0A94BF9-114C-490F-83B8-51944E1ECCD3}"/>
              </a:ext>
            </a:extLst>
          </p:cNvPr>
          <p:cNvSpPr>
            <a:spLocks noGrp="1" noChangeArrowheads="1"/>
          </p:cNvSpPr>
          <p:nvPr>
            <p:ph type="dt" sz="half" idx="10"/>
          </p:nvPr>
        </p:nvSpPr>
        <p:spPr/>
        <p:txBody>
          <a:bodyPr/>
          <a:lstStyle>
            <a:lvl1pPr defTabSz="457200">
              <a:defRPr>
                <a:ea typeface="ＭＳ Ｐゴシック" pitchFamily="34" charset="-128"/>
                <a:cs typeface="Arial" charset="0"/>
              </a:defRPr>
            </a:lvl1pPr>
          </a:lstStyle>
          <a:p>
            <a:pPr>
              <a:defRPr/>
            </a:pPr>
            <a:endParaRPr lang="en-US"/>
          </a:p>
        </p:txBody>
      </p:sp>
      <p:sp>
        <p:nvSpPr>
          <p:cNvPr id="5" name="Rectangle 5">
            <a:extLst>
              <a:ext uri="{FF2B5EF4-FFF2-40B4-BE49-F238E27FC236}">
                <a16:creationId xmlns:a16="http://schemas.microsoft.com/office/drawing/2014/main" id="{252C23A2-5605-431A-8D3F-B2C4B7979622}"/>
              </a:ext>
            </a:extLst>
          </p:cNvPr>
          <p:cNvSpPr>
            <a:spLocks noGrp="1" noChangeArrowheads="1"/>
          </p:cNvSpPr>
          <p:nvPr>
            <p:ph type="ftr" sz="quarter" idx="11"/>
          </p:nvPr>
        </p:nvSpPr>
        <p:spPr/>
        <p:txBody>
          <a:bodyPr/>
          <a:lstStyle>
            <a:lvl1pPr defTabSz="457200">
              <a:defRPr>
                <a:ea typeface="ＭＳ Ｐゴシック" pitchFamily="34" charset="-128"/>
                <a:cs typeface="Arial" charset="0"/>
              </a:defRPr>
            </a:lvl1pPr>
          </a:lstStyle>
          <a:p>
            <a:pPr>
              <a:defRPr/>
            </a:pPr>
            <a:endParaRPr lang="en-US"/>
          </a:p>
        </p:txBody>
      </p:sp>
      <p:sp>
        <p:nvSpPr>
          <p:cNvPr id="6" name="Rectangle 6">
            <a:extLst>
              <a:ext uri="{FF2B5EF4-FFF2-40B4-BE49-F238E27FC236}">
                <a16:creationId xmlns:a16="http://schemas.microsoft.com/office/drawing/2014/main" id="{98157A68-820E-4A30-9A6C-3CEB1AA345F3}"/>
              </a:ext>
            </a:extLst>
          </p:cNvPr>
          <p:cNvSpPr>
            <a:spLocks noGrp="1" noChangeArrowheads="1"/>
          </p:cNvSpPr>
          <p:nvPr>
            <p:ph type="sldNum" sz="quarter" idx="12"/>
          </p:nvPr>
        </p:nvSpPr>
        <p:spPr/>
        <p:txBody>
          <a:bodyPr/>
          <a:lstStyle>
            <a:lvl1pPr>
              <a:defRPr/>
            </a:lvl1pPr>
          </a:lstStyle>
          <a:p>
            <a:pPr>
              <a:defRPr/>
            </a:pPr>
            <a:fld id="{1B5F6EDD-E09F-43CC-AE85-542153851ADC}" type="slidenum">
              <a:rPr lang="en-US" altLang="en-US"/>
              <a:pPr>
                <a:defRPr/>
              </a:pPr>
              <a:t>‹#›</a:t>
            </a:fld>
            <a:endParaRPr lang="en-US" altLang="en-US"/>
          </a:p>
        </p:txBody>
      </p:sp>
    </p:spTree>
    <p:extLst>
      <p:ext uri="{BB962C8B-B14F-4D97-AF65-F5344CB8AC3E}">
        <p14:creationId xmlns:p14="http://schemas.microsoft.com/office/powerpoint/2010/main" val="213885169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E0A0451-8480-4EF2-9734-BFE32ADB91BA}"/>
              </a:ext>
            </a:extLst>
          </p:cNvPr>
          <p:cNvSpPr>
            <a:spLocks noGrp="1" noChangeArrowheads="1"/>
          </p:cNvSpPr>
          <p:nvPr>
            <p:ph type="dt" sz="half" idx="10"/>
          </p:nvPr>
        </p:nvSpPr>
        <p:spPr/>
        <p:txBody>
          <a:bodyPr/>
          <a:lstStyle>
            <a:lvl1pPr defTabSz="457200">
              <a:defRPr>
                <a:ea typeface="ＭＳ Ｐゴシック" pitchFamily="34" charset="-128"/>
                <a:cs typeface="Arial" charset="0"/>
              </a:defRPr>
            </a:lvl1pPr>
          </a:lstStyle>
          <a:p>
            <a:pPr>
              <a:defRPr/>
            </a:pPr>
            <a:endParaRPr lang="en-US"/>
          </a:p>
        </p:txBody>
      </p:sp>
      <p:sp>
        <p:nvSpPr>
          <p:cNvPr id="5" name="Rectangle 5">
            <a:extLst>
              <a:ext uri="{FF2B5EF4-FFF2-40B4-BE49-F238E27FC236}">
                <a16:creationId xmlns:a16="http://schemas.microsoft.com/office/drawing/2014/main" id="{68947A1C-631C-4705-94C7-F77544DE2D67}"/>
              </a:ext>
            </a:extLst>
          </p:cNvPr>
          <p:cNvSpPr>
            <a:spLocks noGrp="1" noChangeArrowheads="1"/>
          </p:cNvSpPr>
          <p:nvPr>
            <p:ph type="ftr" sz="quarter" idx="11"/>
          </p:nvPr>
        </p:nvSpPr>
        <p:spPr/>
        <p:txBody>
          <a:bodyPr/>
          <a:lstStyle>
            <a:lvl1pPr defTabSz="457200">
              <a:defRPr>
                <a:ea typeface="ＭＳ Ｐゴシック" pitchFamily="34" charset="-128"/>
                <a:cs typeface="Arial" charset="0"/>
              </a:defRPr>
            </a:lvl1pPr>
          </a:lstStyle>
          <a:p>
            <a:pPr>
              <a:defRPr/>
            </a:pPr>
            <a:endParaRPr lang="en-US"/>
          </a:p>
        </p:txBody>
      </p:sp>
      <p:sp>
        <p:nvSpPr>
          <p:cNvPr id="6" name="Rectangle 6">
            <a:extLst>
              <a:ext uri="{FF2B5EF4-FFF2-40B4-BE49-F238E27FC236}">
                <a16:creationId xmlns:a16="http://schemas.microsoft.com/office/drawing/2014/main" id="{FE4F1ED4-D67C-412C-B8C3-27985247E3D5}"/>
              </a:ext>
            </a:extLst>
          </p:cNvPr>
          <p:cNvSpPr>
            <a:spLocks noGrp="1" noChangeArrowheads="1"/>
          </p:cNvSpPr>
          <p:nvPr>
            <p:ph type="sldNum" sz="quarter" idx="12"/>
          </p:nvPr>
        </p:nvSpPr>
        <p:spPr/>
        <p:txBody>
          <a:bodyPr/>
          <a:lstStyle>
            <a:lvl1pPr>
              <a:defRPr/>
            </a:lvl1pPr>
          </a:lstStyle>
          <a:p>
            <a:pPr>
              <a:defRPr/>
            </a:pPr>
            <a:fld id="{78B326AE-9DCA-4CCF-AB2C-32B8AE1EF263}" type="slidenum">
              <a:rPr lang="en-US" altLang="en-US"/>
              <a:pPr>
                <a:defRPr/>
              </a:pPr>
              <a:t>‹#›</a:t>
            </a:fld>
            <a:endParaRPr lang="en-US" altLang="en-US"/>
          </a:p>
        </p:txBody>
      </p:sp>
    </p:spTree>
    <p:extLst>
      <p:ext uri="{BB962C8B-B14F-4D97-AF65-F5344CB8AC3E}">
        <p14:creationId xmlns:p14="http://schemas.microsoft.com/office/powerpoint/2010/main" val="23362995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6CD8A95-F636-4343-AFCD-05ACC1C4782C}"/>
              </a:ext>
            </a:extLst>
          </p:cNvPr>
          <p:cNvSpPr>
            <a:spLocks noGrp="1" noChangeArrowheads="1"/>
          </p:cNvSpPr>
          <p:nvPr>
            <p:ph type="dt" sz="half" idx="10"/>
          </p:nvPr>
        </p:nvSpPr>
        <p:spPr/>
        <p:txBody>
          <a:bodyPr/>
          <a:lstStyle>
            <a:lvl1pPr defTabSz="457200">
              <a:defRPr>
                <a:ea typeface="ＭＳ Ｐゴシック" pitchFamily="34" charset="-128"/>
                <a:cs typeface="Arial" charset="0"/>
              </a:defRPr>
            </a:lvl1pPr>
          </a:lstStyle>
          <a:p>
            <a:pPr>
              <a:defRPr/>
            </a:pPr>
            <a:endParaRPr lang="en-US"/>
          </a:p>
        </p:txBody>
      </p:sp>
      <p:sp>
        <p:nvSpPr>
          <p:cNvPr id="5" name="Rectangle 5">
            <a:extLst>
              <a:ext uri="{FF2B5EF4-FFF2-40B4-BE49-F238E27FC236}">
                <a16:creationId xmlns:a16="http://schemas.microsoft.com/office/drawing/2014/main" id="{075F1F99-EFC2-4A4B-87B2-984F3B20F1A4}"/>
              </a:ext>
            </a:extLst>
          </p:cNvPr>
          <p:cNvSpPr>
            <a:spLocks noGrp="1" noChangeArrowheads="1"/>
          </p:cNvSpPr>
          <p:nvPr>
            <p:ph type="ftr" sz="quarter" idx="11"/>
          </p:nvPr>
        </p:nvSpPr>
        <p:spPr/>
        <p:txBody>
          <a:bodyPr/>
          <a:lstStyle>
            <a:lvl1pPr defTabSz="457200">
              <a:defRPr>
                <a:ea typeface="ＭＳ Ｐゴシック" pitchFamily="34" charset="-128"/>
                <a:cs typeface="Arial" charset="0"/>
              </a:defRPr>
            </a:lvl1pPr>
          </a:lstStyle>
          <a:p>
            <a:pPr>
              <a:defRPr/>
            </a:pPr>
            <a:endParaRPr lang="en-US"/>
          </a:p>
        </p:txBody>
      </p:sp>
      <p:sp>
        <p:nvSpPr>
          <p:cNvPr id="6" name="Rectangle 6">
            <a:extLst>
              <a:ext uri="{FF2B5EF4-FFF2-40B4-BE49-F238E27FC236}">
                <a16:creationId xmlns:a16="http://schemas.microsoft.com/office/drawing/2014/main" id="{555DD173-2E58-4A43-966F-0BF29CB3B482}"/>
              </a:ext>
            </a:extLst>
          </p:cNvPr>
          <p:cNvSpPr>
            <a:spLocks noGrp="1" noChangeArrowheads="1"/>
          </p:cNvSpPr>
          <p:nvPr>
            <p:ph type="sldNum" sz="quarter" idx="12"/>
          </p:nvPr>
        </p:nvSpPr>
        <p:spPr/>
        <p:txBody>
          <a:bodyPr/>
          <a:lstStyle>
            <a:lvl1pPr>
              <a:defRPr/>
            </a:lvl1pPr>
          </a:lstStyle>
          <a:p>
            <a:pPr>
              <a:defRPr/>
            </a:pPr>
            <a:fld id="{574E471F-0D0A-4F4E-94C8-1DF9D264CA93}" type="slidenum">
              <a:rPr lang="en-US" altLang="en-US"/>
              <a:pPr>
                <a:defRPr/>
              </a:pPr>
              <a:t>‹#›</a:t>
            </a:fld>
            <a:endParaRPr lang="en-US" altLang="en-US"/>
          </a:p>
        </p:txBody>
      </p:sp>
    </p:spTree>
    <p:extLst>
      <p:ext uri="{BB962C8B-B14F-4D97-AF65-F5344CB8AC3E}">
        <p14:creationId xmlns:p14="http://schemas.microsoft.com/office/powerpoint/2010/main" val="209325523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7CD243-90AF-411F-A17B-74F67CDA640A}"/>
              </a:ext>
            </a:extLst>
          </p:cNvPr>
          <p:cNvSpPr>
            <a:spLocks noGrp="1" noChangeArrowheads="1"/>
          </p:cNvSpPr>
          <p:nvPr>
            <p:ph type="dt" sz="half" idx="10"/>
          </p:nvPr>
        </p:nvSpPr>
        <p:spPr/>
        <p:txBody>
          <a:bodyPr/>
          <a:lstStyle>
            <a:lvl1pPr defTabSz="457200">
              <a:defRPr>
                <a:ea typeface="ＭＳ Ｐゴシック" pitchFamily="34" charset="-128"/>
                <a:cs typeface="Arial" charset="0"/>
              </a:defRPr>
            </a:lvl1pPr>
          </a:lstStyle>
          <a:p>
            <a:pPr>
              <a:defRPr/>
            </a:pPr>
            <a:endParaRPr lang="en-US"/>
          </a:p>
        </p:txBody>
      </p:sp>
      <p:sp>
        <p:nvSpPr>
          <p:cNvPr id="6" name="Footer Placeholder 5">
            <a:extLst>
              <a:ext uri="{FF2B5EF4-FFF2-40B4-BE49-F238E27FC236}">
                <a16:creationId xmlns:a16="http://schemas.microsoft.com/office/drawing/2014/main" id="{7FA9073A-FCF0-47BB-9401-050939B26505}"/>
              </a:ext>
            </a:extLst>
          </p:cNvPr>
          <p:cNvSpPr>
            <a:spLocks noGrp="1" noChangeArrowheads="1"/>
          </p:cNvSpPr>
          <p:nvPr>
            <p:ph type="ftr" sz="quarter" idx="11"/>
          </p:nvPr>
        </p:nvSpPr>
        <p:spPr/>
        <p:txBody>
          <a:bodyPr/>
          <a:lstStyle>
            <a:lvl1pPr defTabSz="457200">
              <a:defRPr>
                <a:ea typeface="ＭＳ Ｐゴシック" pitchFamily="34" charset="-128"/>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A251E3EA-B37C-4B41-9056-CBEDB5EF87D5}"/>
              </a:ext>
            </a:extLst>
          </p:cNvPr>
          <p:cNvSpPr>
            <a:spLocks noGrp="1" noChangeArrowheads="1"/>
          </p:cNvSpPr>
          <p:nvPr>
            <p:ph type="sldNum" sz="quarter" idx="12"/>
          </p:nvPr>
        </p:nvSpPr>
        <p:spPr/>
        <p:txBody>
          <a:bodyPr/>
          <a:lstStyle>
            <a:lvl1pPr>
              <a:defRPr/>
            </a:lvl1pPr>
          </a:lstStyle>
          <a:p>
            <a:pPr>
              <a:defRPr/>
            </a:pPr>
            <a:fld id="{C9ED9862-BD83-42A7-993A-69E639D6A1E7}" type="slidenum">
              <a:rPr lang="en-US" altLang="en-US"/>
              <a:pPr>
                <a:defRPr/>
              </a:pPr>
              <a:t>‹#›</a:t>
            </a:fld>
            <a:endParaRPr lang="en-US" altLang="en-US"/>
          </a:p>
        </p:txBody>
      </p:sp>
    </p:spTree>
    <p:extLst>
      <p:ext uri="{BB962C8B-B14F-4D97-AF65-F5344CB8AC3E}">
        <p14:creationId xmlns:p14="http://schemas.microsoft.com/office/powerpoint/2010/main" val="129233841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6CC88E5-F80E-472D-9FE0-24DBFC06D441}"/>
              </a:ext>
            </a:extLst>
          </p:cNvPr>
          <p:cNvSpPr>
            <a:spLocks noGrp="1" noChangeArrowheads="1"/>
          </p:cNvSpPr>
          <p:nvPr>
            <p:ph type="dt" sz="half" idx="10"/>
          </p:nvPr>
        </p:nvSpPr>
        <p:spPr/>
        <p:txBody>
          <a:bodyPr/>
          <a:lstStyle>
            <a:lvl1pPr defTabSz="457200">
              <a:defRPr>
                <a:ea typeface="ＭＳ Ｐゴシック" pitchFamily="34" charset="-128"/>
                <a:cs typeface="Arial" charset="0"/>
              </a:defRPr>
            </a:lvl1pPr>
          </a:lstStyle>
          <a:p>
            <a:pPr>
              <a:defRPr/>
            </a:pPr>
            <a:endParaRPr lang="en-US"/>
          </a:p>
        </p:txBody>
      </p:sp>
      <p:sp>
        <p:nvSpPr>
          <p:cNvPr id="8" name="Rectangle 5">
            <a:extLst>
              <a:ext uri="{FF2B5EF4-FFF2-40B4-BE49-F238E27FC236}">
                <a16:creationId xmlns:a16="http://schemas.microsoft.com/office/drawing/2014/main" id="{8D864621-BBE0-43E5-9789-3A05329D4E12}"/>
              </a:ext>
            </a:extLst>
          </p:cNvPr>
          <p:cNvSpPr>
            <a:spLocks noGrp="1" noChangeArrowheads="1"/>
          </p:cNvSpPr>
          <p:nvPr>
            <p:ph type="ftr" sz="quarter" idx="11"/>
          </p:nvPr>
        </p:nvSpPr>
        <p:spPr/>
        <p:txBody>
          <a:bodyPr/>
          <a:lstStyle>
            <a:lvl1pPr defTabSz="457200">
              <a:defRPr>
                <a:ea typeface="ＭＳ Ｐゴシック" pitchFamily="34" charset="-128"/>
                <a:cs typeface="Arial" charset="0"/>
              </a:defRPr>
            </a:lvl1pPr>
          </a:lstStyle>
          <a:p>
            <a:pPr>
              <a:defRPr/>
            </a:pPr>
            <a:endParaRPr lang="en-US"/>
          </a:p>
        </p:txBody>
      </p:sp>
      <p:sp>
        <p:nvSpPr>
          <p:cNvPr id="9" name="Rectangle 6">
            <a:extLst>
              <a:ext uri="{FF2B5EF4-FFF2-40B4-BE49-F238E27FC236}">
                <a16:creationId xmlns:a16="http://schemas.microsoft.com/office/drawing/2014/main" id="{BB9C1057-80DD-49E3-A9EC-B0D5C274982E}"/>
              </a:ext>
            </a:extLst>
          </p:cNvPr>
          <p:cNvSpPr>
            <a:spLocks noGrp="1" noChangeArrowheads="1"/>
          </p:cNvSpPr>
          <p:nvPr>
            <p:ph type="sldNum" sz="quarter" idx="12"/>
          </p:nvPr>
        </p:nvSpPr>
        <p:spPr/>
        <p:txBody>
          <a:bodyPr/>
          <a:lstStyle>
            <a:lvl1pPr>
              <a:defRPr/>
            </a:lvl1pPr>
          </a:lstStyle>
          <a:p>
            <a:pPr>
              <a:defRPr/>
            </a:pPr>
            <a:fld id="{D0C567BC-A2B8-4BB4-8CC4-A6593863F783}" type="slidenum">
              <a:rPr lang="en-US" altLang="en-US"/>
              <a:pPr>
                <a:defRPr/>
              </a:pPr>
              <a:t>‹#›</a:t>
            </a:fld>
            <a:endParaRPr lang="en-US" altLang="en-US"/>
          </a:p>
        </p:txBody>
      </p:sp>
    </p:spTree>
    <p:extLst>
      <p:ext uri="{BB962C8B-B14F-4D97-AF65-F5344CB8AC3E}">
        <p14:creationId xmlns:p14="http://schemas.microsoft.com/office/powerpoint/2010/main" val="809914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ea typeface="MS PGothic" pitchFamily="34" charset="-128"/>
              </a:defRPr>
            </a:lvl1pPr>
          </a:lstStyle>
          <a:p>
            <a:pPr>
              <a:defRPr/>
            </a:pPr>
            <a:fld id="{00316F1F-75BF-4EEA-9BF2-FC17ABF27E00}" type="datetimeFigureOut">
              <a:rPr lang="en-US"/>
              <a:pPr>
                <a:defRPr/>
              </a:pPr>
              <a:t>3/5/2021</a:t>
            </a:fld>
            <a:endParaRPr lang="en-US"/>
          </a:p>
        </p:txBody>
      </p:sp>
      <p:sp>
        <p:nvSpPr>
          <p:cNvPr id="5" name="Footer Placeholder 4"/>
          <p:cNvSpPr>
            <a:spLocks noGrp="1"/>
          </p:cNvSpPr>
          <p:nvPr>
            <p:ph type="ftr" sz="quarter" idx="11"/>
          </p:nvPr>
        </p:nvSpPr>
        <p:spPr/>
        <p:txBody>
          <a:bodyPr rtlCol="0"/>
          <a:lstStyle>
            <a:lvl1pPr defTabSz="457200">
              <a:defRPr>
                <a:solidFill>
                  <a:prstClr val="black">
                    <a:tint val="75000"/>
                  </a:prstClr>
                </a:solidFill>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7527B4A-2107-4A19-BD19-90063F638BB6}" type="slidenum">
              <a:rPr lang="en-US" altLang="en-US"/>
              <a:pPr/>
              <a:t>‹#›</a:t>
            </a:fld>
            <a:endParaRPr lang="en-US" altLang="en-US"/>
          </a:p>
        </p:txBody>
      </p:sp>
    </p:spTree>
    <p:extLst>
      <p:ext uri="{BB962C8B-B14F-4D97-AF65-F5344CB8AC3E}">
        <p14:creationId xmlns:p14="http://schemas.microsoft.com/office/powerpoint/2010/main" val="110942544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9303C86-8278-4FF9-B19D-29252982EDD7}"/>
              </a:ext>
            </a:extLst>
          </p:cNvPr>
          <p:cNvSpPr>
            <a:spLocks noGrp="1" noChangeArrowheads="1"/>
          </p:cNvSpPr>
          <p:nvPr>
            <p:ph type="dt" sz="half" idx="10"/>
          </p:nvPr>
        </p:nvSpPr>
        <p:spPr/>
        <p:txBody>
          <a:bodyPr/>
          <a:lstStyle>
            <a:lvl1pPr defTabSz="457200">
              <a:defRPr>
                <a:ea typeface="ＭＳ Ｐゴシック" pitchFamily="34" charset="-128"/>
                <a:cs typeface="Arial" charset="0"/>
              </a:defRPr>
            </a:lvl1pPr>
          </a:lstStyle>
          <a:p>
            <a:pPr>
              <a:defRPr/>
            </a:pPr>
            <a:endParaRPr lang="en-US"/>
          </a:p>
        </p:txBody>
      </p:sp>
      <p:sp>
        <p:nvSpPr>
          <p:cNvPr id="4" name="Rectangle 5">
            <a:extLst>
              <a:ext uri="{FF2B5EF4-FFF2-40B4-BE49-F238E27FC236}">
                <a16:creationId xmlns:a16="http://schemas.microsoft.com/office/drawing/2014/main" id="{544AEC40-3EEA-47AE-AFBD-C37A314DB39B}"/>
              </a:ext>
            </a:extLst>
          </p:cNvPr>
          <p:cNvSpPr>
            <a:spLocks noGrp="1" noChangeArrowheads="1"/>
          </p:cNvSpPr>
          <p:nvPr>
            <p:ph type="ftr" sz="quarter" idx="11"/>
          </p:nvPr>
        </p:nvSpPr>
        <p:spPr/>
        <p:txBody>
          <a:bodyPr/>
          <a:lstStyle>
            <a:lvl1pPr defTabSz="457200">
              <a:defRPr>
                <a:ea typeface="ＭＳ Ｐゴシック" pitchFamily="34" charset="-128"/>
                <a:cs typeface="Arial" charset="0"/>
              </a:defRPr>
            </a:lvl1pPr>
          </a:lstStyle>
          <a:p>
            <a:pPr>
              <a:defRPr/>
            </a:pPr>
            <a:endParaRPr lang="en-US"/>
          </a:p>
        </p:txBody>
      </p:sp>
      <p:sp>
        <p:nvSpPr>
          <p:cNvPr id="5" name="Rectangle 6">
            <a:extLst>
              <a:ext uri="{FF2B5EF4-FFF2-40B4-BE49-F238E27FC236}">
                <a16:creationId xmlns:a16="http://schemas.microsoft.com/office/drawing/2014/main" id="{E82ABC42-5BB4-40C3-9112-D2FCF513E8EC}"/>
              </a:ext>
            </a:extLst>
          </p:cNvPr>
          <p:cNvSpPr>
            <a:spLocks noGrp="1" noChangeArrowheads="1"/>
          </p:cNvSpPr>
          <p:nvPr>
            <p:ph type="sldNum" sz="quarter" idx="12"/>
          </p:nvPr>
        </p:nvSpPr>
        <p:spPr/>
        <p:txBody>
          <a:bodyPr/>
          <a:lstStyle>
            <a:lvl1pPr>
              <a:defRPr/>
            </a:lvl1pPr>
          </a:lstStyle>
          <a:p>
            <a:pPr>
              <a:defRPr/>
            </a:pPr>
            <a:fld id="{61BF2CFC-2DF0-45EA-B468-76E300F4D37F}" type="slidenum">
              <a:rPr lang="en-US" altLang="en-US"/>
              <a:pPr>
                <a:defRPr/>
              </a:pPr>
              <a:t>‹#›</a:t>
            </a:fld>
            <a:endParaRPr lang="en-US" altLang="en-US"/>
          </a:p>
        </p:txBody>
      </p:sp>
    </p:spTree>
    <p:extLst>
      <p:ext uri="{BB962C8B-B14F-4D97-AF65-F5344CB8AC3E}">
        <p14:creationId xmlns:p14="http://schemas.microsoft.com/office/powerpoint/2010/main" val="40394677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D3AE9ED-FB0E-46A2-9ADE-A4E3DF665A53}"/>
              </a:ext>
            </a:extLst>
          </p:cNvPr>
          <p:cNvSpPr>
            <a:spLocks noGrp="1" noChangeArrowheads="1"/>
          </p:cNvSpPr>
          <p:nvPr>
            <p:ph type="dt" sz="half" idx="10"/>
          </p:nvPr>
        </p:nvSpPr>
        <p:spPr/>
        <p:txBody>
          <a:bodyPr/>
          <a:lstStyle>
            <a:lvl1pPr defTabSz="457200">
              <a:defRPr>
                <a:ea typeface="ＭＳ Ｐゴシック" pitchFamily="34" charset="-128"/>
                <a:cs typeface="Arial" charset="0"/>
              </a:defRPr>
            </a:lvl1pPr>
          </a:lstStyle>
          <a:p>
            <a:pPr>
              <a:defRPr/>
            </a:pPr>
            <a:endParaRPr lang="en-US"/>
          </a:p>
        </p:txBody>
      </p:sp>
      <p:sp>
        <p:nvSpPr>
          <p:cNvPr id="3" name="Rectangle 5">
            <a:extLst>
              <a:ext uri="{FF2B5EF4-FFF2-40B4-BE49-F238E27FC236}">
                <a16:creationId xmlns:a16="http://schemas.microsoft.com/office/drawing/2014/main" id="{A03B2AB5-3385-41CE-8EC6-82347D08993F}"/>
              </a:ext>
            </a:extLst>
          </p:cNvPr>
          <p:cNvSpPr>
            <a:spLocks noGrp="1" noChangeArrowheads="1"/>
          </p:cNvSpPr>
          <p:nvPr>
            <p:ph type="ftr" sz="quarter" idx="11"/>
          </p:nvPr>
        </p:nvSpPr>
        <p:spPr/>
        <p:txBody>
          <a:bodyPr/>
          <a:lstStyle>
            <a:lvl1pPr defTabSz="457200">
              <a:defRPr>
                <a:ea typeface="ＭＳ Ｐゴシック" pitchFamily="34" charset="-128"/>
                <a:cs typeface="Arial" charset="0"/>
              </a:defRPr>
            </a:lvl1pPr>
          </a:lstStyle>
          <a:p>
            <a:pPr>
              <a:defRPr/>
            </a:pPr>
            <a:endParaRPr lang="en-US"/>
          </a:p>
        </p:txBody>
      </p:sp>
      <p:sp>
        <p:nvSpPr>
          <p:cNvPr id="4" name="Rectangle 6">
            <a:extLst>
              <a:ext uri="{FF2B5EF4-FFF2-40B4-BE49-F238E27FC236}">
                <a16:creationId xmlns:a16="http://schemas.microsoft.com/office/drawing/2014/main" id="{7D938CE4-24C7-4F59-874C-020ACA066DB7}"/>
              </a:ext>
            </a:extLst>
          </p:cNvPr>
          <p:cNvSpPr>
            <a:spLocks noGrp="1" noChangeArrowheads="1"/>
          </p:cNvSpPr>
          <p:nvPr>
            <p:ph type="sldNum" sz="quarter" idx="12"/>
          </p:nvPr>
        </p:nvSpPr>
        <p:spPr/>
        <p:txBody>
          <a:bodyPr/>
          <a:lstStyle>
            <a:lvl1pPr>
              <a:defRPr/>
            </a:lvl1pPr>
          </a:lstStyle>
          <a:p>
            <a:pPr>
              <a:defRPr/>
            </a:pPr>
            <a:fld id="{612B91E8-E4F5-48C2-AB8A-F4EB1AA96B12}" type="slidenum">
              <a:rPr lang="en-US" altLang="en-US"/>
              <a:pPr>
                <a:defRPr/>
              </a:pPr>
              <a:t>‹#›</a:t>
            </a:fld>
            <a:endParaRPr lang="en-US" altLang="en-US"/>
          </a:p>
        </p:txBody>
      </p:sp>
    </p:spTree>
    <p:extLst>
      <p:ext uri="{BB962C8B-B14F-4D97-AF65-F5344CB8AC3E}">
        <p14:creationId xmlns:p14="http://schemas.microsoft.com/office/powerpoint/2010/main" val="83547233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8D8468D-AF21-4886-8427-E788CE9CFC52}"/>
              </a:ext>
            </a:extLst>
          </p:cNvPr>
          <p:cNvSpPr>
            <a:spLocks noGrp="1" noChangeArrowheads="1"/>
          </p:cNvSpPr>
          <p:nvPr>
            <p:ph type="dt" sz="half" idx="10"/>
          </p:nvPr>
        </p:nvSpPr>
        <p:spPr/>
        <p:txBody>
          <a:bodyPr/>
          <a:lstStyle>
            <a:lvl1pPr defTabSz="457200">
              <a:defRPr>
                <a:ea typeface="ＭＳ Ｐゴシック" pitchFamily="34" charset="-128"/>
                <a:cs typeface="Arial" charset="0"/>
              </a:defRPr>
            </a:lvl1pPr>
          </a:lstStyle>
          <a:p>
            <a:pPr>
              <a:defRPr/>
            </a:pPr>
            <a:endParaRPr lang="en-US"/>
          </a:p>
        </p:txBody>
      </p:sp>
      <p:sp>
        <p:nvSpPr>
          <p:cNvPr id="6" name="Footer Placeholder 5">
            <a:extLst>
              <a:ext uri="{FF2B5EF4-FFF2-40B4-BE49-F238E27FC236}">
                <a16:creationId xmlns:a16="http://schemas.microsoft.com/office/drawing/2014/main" id="{35AC77AD-B0DC-49BA-A00C-78E1C2DE7659}"/>
              </a:ext>
            </a:extLst>
          </p:cNvPr>
          <p:cNvSpPr>
            <a:spLocks noGrp="1" noChangeArrowheads="1"/>
          </p:cNvSpPr>
          <p:nvPr>
            <p:ph type="ftr" sz="quarter" idx="11"/>
          </p:nvPr>
        </p:nvSpPr>
        <p:spPr/>
        <p:txBody>
          <a:bodyPr/>
          <a:lstStyle>
            <a:lvl1pPr defTabSz="457200">
              <a:defRPr>
                <a:ea typeface="ＭＳ Ｐゴシック" pitchFamily="34" charset="-128"/>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380FFCDC-60EC-452B-8FF3-F5F674D6F21E}"/>
              </a:ext>
            </a:extLst>
          </p:cNvPr>
          <p:cNvSpPr>
            <a:spLocks noGrp="1" noChangeArrowheads="1"/>
          </p:cNvSpPr>
          <p:nvPr>
            <p:ph type="sldNum" sz="quarter" idx="12"/>
          </p:nvPr>
        </p:nvSpPr>
        <p:spPr/>
        <p:txBody>
          <a:bodyPr/>
          <a:lstStyle>
            <a:lvl1pPr>
              <a:defRPr/>
            </a:lvl1pPr>
          </a:lstStyle>
          <a:p>
            <a:pPr>
              <a:defRPr/>
            </a:pPr>
            <a:fld id="{37935138-6C82-4A29-B692-76513A1D62AF}" type="slidenum">
              <a:rPr lang="en-US" altLang="en-US"/>
              <a:pPr>
                <a:defRPr/>
              </a:pPr>
              <a:t>‹#›</a:t>
            </a:fld>
            <a:endParaRPr lang="en-US" altLang="en-US"/>
          </a:p>
        </p:txBody>
      </p:sp>
    </p:spTree>
    <p:extLst>
      <p:ext uri="{BB962C8B-B14F-4D97-AF65-F5344CB8AC3E}">
        <p14:creationId xmlns:p14="http://schemas.microsoft.com/office/powerpoint/2010/main" val="127795488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1ECD2CC-E96B-44E5-B1D8-2DFE43600D3B}"/>
              </a:ext>
            </a:extLst>
          </p:cNvPr>
          <p:cNvSpPr>
            <a:spLocks noGrp="1" noChangeArrowheads="1"/>
          </p:cNvSpPr>
          <p:nvPr>
            <p:ph type="dt" sz="half" idx="10"/>
          </p:nvPr>
        </p:nvSpPr>
        <p:spPr/>
        <p:txBody>
          <a:bodyPr/>
          <a:lstStyle>
            <a:lvl1pPr defTabSz="457200">
              <a:defRPr>
                <a:ea typeface="ＭＳ Ｐゴシック" pitchFamily="34" charset="-128"/>
                <a:cs typeface="Arial" charset="0"/>
              </a:defRPr>
            </a:lvl1pPr>
          </a:lstStyle>
          <a:p>
            <a:pPr>
              <a:defRPr/>
            </a:pPr>
            <a:endParaRPr lang="en-US"/>
          </a:p>
        </p:txBody>
      </p:sp>
      <p:sp>
        <p:nvSpPr>
          <p:cNvPr id="6" name="Footer Placeholder 5">
            <a:extLst>
              <a:ext uri="{FF2B5EF4-FFF2-40B4-BE49-F238E27FC236}">
                <a16:creationId xmlns:a16="http://schemas.microsoft.com/office/drawing/2014/main" id="{0E4CBD7E-08FA-42E9-81AD-26D3C986556B}"/>
              </a:ext>
            </a:extLst>
          </p:cNvPr>
          <p:cNvSpPr>
            <a:spLocks noGrp="1" noChangeArrowheads="1"/>
          </p:cNvSpPr>
          <p:nvPr>
            <p:ph type="ftr" sz="quarter" idx="11"/>
          </p:nvPr>
        </p:nvSpPr>
        <p:spPr/>
        <p:txBody>
          <a:bodyPr/>
          <a:lstStyle>
            <a:lvl1pPr defTabSz="457200">
              <a:defRPr>
                <a:ea typeface="ＭＳ Ｐゴシック" pitchFamily="34" charset="-128"/>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615D6F3F-6105-433E-B570-044FA8FAD790}"/>
              </a:ext>
            </a:extLst>
          </p:cNvPr>
          <p:cNvSpPr>
            <a:spLocks noGrp="1" noChangeArrowheads="1"/>
          </p:cNvSpPr>
          <p:nvPr>
            <p:ph type="sldNum" sz="quarter" idx="12"/>
          </p:nvPr>
        </p:nvSpPr>
        <p:spPr/>
        <p:txBody>
          <a:bodyPr/>
          <a:lstStyle>
            <a:lvl1pPr>
              <a:defRPr/>
            </a:lvl1pPr>
          </a:lstStyle>
          <a:p>
            <a:pPr>
              <a:defRPr/>
            </a:pPr>
            <a:fld id="{683134A3-770E-410F-95F9-4DABB6773EF8}" type="slidenum">
              <a:rPr lang="en-US" altLang="en-US"/>
              <a:pPr>
                <a:defRPr/>
              </a:pPr>
              <a:t>‹#›</a:t>
            </a:fld>
            <a:endParaRPr lang="en-US" altLang="en-US"/>
          </a:p>
        </p:txBody>
      </p:sp>
    </p:spTree>
    <p:extLst>
      <p:ext uri="{BB962C8B-B14F-4D97-AF65-F5344CB8AC3E}">
        <p14:creationId xmlns:p14="http://schemas.microsoft.com/office/powerpoint/2010/main" val="392683247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EB6FB33-C9ED-469B-AAB5-86C8ACA422AC}"/>
              </a:ext>
            </a:extLst>
          </p:cNvPr>
          <p:cNvSpPr>
            <a:spLocks noGrp="1" noChangeArrowheads="1"/>
          </p:cNvSpPr>
          <p:nvPr>
            <p:ph type="dt" sz="half" idx="10"/>
          </p:nvPr>
        </p:nvSpPr>
        <p:spPr/>
        <p:txBody>
          <a:bodyPr/>
          <a:lstStyle>
            <a:lvl1pPr defTabSz="457200">
              <a:defRPr>
                <a:ea typeface="ＭＳ Ｐゴシック" pitchFamily="34" charset="-128"/>
                <a:cs typeface="Arial" charset="0"/>
              </a:defRPr>
            </a:lvl1pPr>
          </a:lstStyle>
          <a:p>
            <a:pPr>
              <a:defRPr/>
            </a:pPr>
            <a:endParaRPr lang="en-US"/>
          </a:p>
        </p:txBody>
      </p:sp>
      <p:sp>
        <p:nvSpPr>
          <p:cNvPr id="5" name="Rectangle 5">
            <a:extLst>
              <a:ext uri="{FF2B5EF4-FFF2-40B4-BE49-F238E27FC236}">
                <a16:creationId xmlns:a16="http://schemas.microsoft.com/office/drawing/2014/main" id="{CD65656F-A964-46AE-91C6-9371E3CBD7DE}"/>
              </a:ext>
            </a:extLst>
          </p:cNvPr>
          <p:cNvSpPr>
            <a:spLocks noGrp="1" noChangeArrowheads="1"/>
          </p:cNvSpPr>
          <p:nvPr>
            <p:ph type="ftr" sz="quarter" idx="11"/>
          </p:nvPr>
        </p:nvSpPr>
        <p:spPr/>
        <p:txBody>
          <a:bodyPr/>
          <a:lstStyle>
            <a:lvl1pPr defTabSz="457200">
              <a:defRPr>
                <a:ea typeface="ＭＳ Ｐゴシック" pitchFamily="34" charset="-128"/>
                <a:cs typeface="Arial" charset="0"/>
              </a:defRPr>
            </a:lvl1pPr>
          </a:lstStyle>
          <a:p>
            <a:pPr>
              <a:defRPr/>
            </a:pPr>
            <a:endParaRPr lang="en-US"/>
          </a:p>
        </p:txBody>
      </p:sp>
      <p:sp>
        <p:nvSpPr>
          <p:cNvPr id="6" name="Rectangle 6">
            <a:extLst>
              <a:ext uri="{FF2B5EF4-FFF2-40B4-BE49-F238E27FC236}">
                <a16:creationId xmlns:a16="http://schemas.microsoft.com/office/drawing/2014/main" id="{D34199EA-C492-4927-8BFF-A5DC9DF3080B}"/>
              </a:ext>
            </a:extLst>
          </p:cNvPr>
          <p:cNvSpPr>
            <a:spLocks noGrp="1" noChangeArrowheads="1"/>
          </p:cNvSpPr>
          <p:nvPr>
            <p:ph type="sldNum" sz="quarter" idx="12"/>
          </p:nvPr>
        </p:nvSpPr>
        <p:spPr/>
        <p:txBody>
          <a:bodyPr/>
          <a:lstStyle>
            <a:lvl1pPr>
              <a:defRPr/>
            </a:lvl1pPr>
          </a:lstStyle>
          <a:p>
            <a:pPr>
              <a:defRPr/>
            </a:pPr>
            <a:fld id="{A2D39840-0DA1-4669-AC74-05CA54A4DD86}" type="slidenum">
              <a:rPr lang="en-US" altLang="en-US"/>
              <a:pPr>
                <a:defRPr/>
              </a:pPr>
              <a:t>‹#›</a:t>
            </a:fld>
            <a:endParaRPr lang="en-US" altLang="en-US"/>
          </a:p>
        </p:txBody>
      </p:sp>
    </p:spTree>
    <p:extLst>
      <p:ext uri="{BB962C8B-B14F-4D97-AF65-F5344CB8AC3E}">
        <p14:creationId xmlns:p14="http://schemas.microsoft.com/office/powerpoint/2010/main" val="141723493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9B154E4-EF5A-488A-9D32-433D03FED53A}"/>
              </a:ext>
            </a:extLst>
          </p:cNvPr>
          <p:cNvSpPr>
            <a:spLocks noGrp="1" noChangeArrowheads="1"/>
          </p:cNvSpPr>
          <p:nvPr>
            <p:ph type="dt" sz="half" idx="10"/>
          </p:nvPr>
        </p:nvSpPr>
        <p:spPr/>
        <p:txBody>
          <a:bodyPr/>
          <a:lstStyle>
            <a:lvl1pPr defTabSz="457200">
              <a:defRPr>
                <a:ea typeface="ＭＳ Ｐゴシック" pitchFamily="34" charset="-128"/>
                <a:cs typeface="Arial" charset="0"/>
              </a:defRPr>
            </a:lvl1pPr>
          </a:lstStyle>
          <a:p>
            <a:pPr>
              <a:defRPr/>
            </a:pPr>
            <a:endParaRPr lang="en-US"/>
          </a:p>
        </p:txBody>
      </p:sp>
      <p:sp>
        <p:nvSpPr>
          <p:cNvPr id="5" name="Rectangle 5">
            <a:extLst>
              <a:ext uri="{FF2B5EF4-FFF2-40B4-BE49-F238E27FC236}">
                <a16:creationId xmlns:a16="http://schemas.microsoft.com/office/drawing/2014/main" id="{02AF10E8-94A4-4556-8577-B1A5DC2FFFB1}"/>
              </a:ext>
            </a:extLst>
          </p:cNvPr>
          <p:cNvSpPr>
            <a:spLocks noGrp="1" noChangeArrowheads="1"/>
          </p:cNvSpPr>
          <p:nvPr>
            <p:ph type="ftr" sz="quarter" idx="11"/>
          </p:nvPr>
        </p:nvSpPr>
        <p:spPr/>
        <p:txBody>
          <a:bodyPr/>
          <a:lstStyle>
            <a:lvl1pPr defTabSz="457200">
              <a:defRPr>
                <a:ea typeface="ＭＳ Ｐゴシック" pitchFamily="34" charset="-128"/>
                <a:cs typeface="Arial" charset="0"/>
              </a:defRPr>
            </a:lvl1pPr>
          </a:lstStyle>
          <a:p>
            <a:pPr>
              <a:defRPr/>
            </a:pPr>
            <a:endParaRPr lang="en-US"/>
          </a:p>
        </p:txBody>
      </p:sp>
      <p:sp>
        <p:nvSpPr>
          <p:cNvPr id="6" name="Rectangle 6">
            <a:extLst>
              <a:ext uri="{FF2B5EF4-FFF2-40B4-BE49-F238E27FC236}">
                <a16:creationId xmlns:a16="http://schemas.microsoft.com/office/drawing/2014/main" id="{EE47577C-D035-46B5-9CE9-133A99D4A19E}"/>
              </a:ext>
            </a:extLst>
          </p:cNvPr>
          <p:cNvSpPr>
            <a:spLocks noGrp="1" noChangeArrowheads="1"/>
          </p:cNvSpPr>
          <p:nvPr>
            <p:ph type="sldNum" sz="quarter" idx="12"/>
          </p:nvPr>
        </p:nvSpPr>
        <p:spPr/>
        <p:txBody>
          <a:bodyPr/>
          <a:lstStyle>
            <a:lvl1pPr>
              <a:defRPr/>
            </a:lvl1pPr>
          </a:lstStyle>
          <a:p>
            <a:pPr>
              <a:defRPr/>
            </a:pPr>
            <a:fld id="{62348B08-9CC9-4E20-A24C-5B491E815149}" type="slidenum">
              <a:rPr lang="en-US" altLang="en-US"/>
              <a:pPr>
                <a:defRPr/>
              </a:pPr>
              <a:t>‹#›</a:t>
            </a:fld>
            <a:endParaRPr lang="en-US" altLang="en-US"/>
          </a:p>
        </p:txBody>
      </p:sp>
    </p:spTree>
    <p:extLst>
      <p:ext uri="{BB962C8B-B14F-4D97-AF65-F5344CB8AC3E}">
        <p14:creationId xmlns:p14="http://schemas.microsoft.com/office/powerpoint/2010/main" val="263554392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4E22BAF-0DAB-4327-8D1E-75312801E49C}"/>
              </a:ext>
            </a:extLst>
          </p:cNvPr>
          <p:cNvSpPr>
            <a:spLocks noGrp="1" noChangeArrowheads="1"/>
          </p:cNvSpPr>
          <p:nvPr>
            <p:ph type="dt" sz="half" idx="10"/>
          </p:nvPr>
        </p:nvSpPr>
        <p:spPr/>
        <p:txBody>
          <a:bodyPr/>
          <a:lstStyle>
            <a:lvl1pPr defTabSz="457200">
              <a:defRPr>
                <a:ea typeface="ＭＳ Ｐゴシック" pitchFamily="34" charset="-128"/>
                <a:cs typeface="Arial" charset="0"/>
              </a:defRPr>
            </a:lvl1pPr>
          </a:lstStyle>
          <a:p>
            <a:pPr>
              <a:defRPr/>
            </a:pPr>
            <a:endParaRPr lang="en-US"/>
          </a:p>
        </p:txBody>
      </p:sp>
      <p:sp>
        <p:nvSpPr>
          <p:cNvPr id="4" name="Rectangle 5">
            <a:extLst>
              <a:ext uri="{FF2B5EF4-FFF2-40B4-BE49-F238E27FC236}">
                <a16:creationId xmlns:a16="http://schemas.microsoft.com/office/drawing/2014/main" id="{E13A519F-5BB0-45AE-8325-6179ADC9C223}"/>
              </a:ext>
            </a:extLst>
          </p:cNvPr>
          <p:cNvSpPr>
            <a:spLocks noGrp="1" noChangeArrowheads="1"/>
          </p:cNvSpPr>
          <p:nvPr>
            <p:ph type="ftr" sz="quarter" idx="11"/>
          </p:nvPr>
        </p:nvSpPr>
        <p:spPr/>
        <p:txBody>
          <a:bodyPr/>
          <a:lstStyle>
            <a:lvl1pPr defTabSz="457200">
              <a:defRPr>
                <a:ea typeface="ＭＳ Ｐゴシック" pitchFamily="34" charset="-128"/>
                <a:cs typeface="Arial" charset="0"/>
              </a:defRPr>
            </a:lvl1pPr>
          </a:lstStyle>
          <a:p>
            <a:pPr>
              <a:defRPr/>
            </a:pPr>
            <a:endParaRPr lang="en-US"/>
          </a:p>
        </p:txBody>
      </p:sp>
      <p:sp>
        <p:nvSpPr>
          <p:cNvPr id="5" name="Rectangle 6">
            <a:extLst>
              <a:ext uri="{FF2B5EF4-FFF2-40B4-BE49-F238E27FC236}">
                <a16:creationId xmlns:a16="http://schemas.microsoft.com/office/drawing/2014/main" id="{56DE01CE-80FE-4C60-A37C-9DD8F26F882D}"/>
              </a:ext>
            </a:extLst>
          </p:cNvPr>
          <p:cNvSpPr>
            <a:spLocks noGrp="1" noChangeArrowheads="1"/>
          </p:cNvSpPr>
          <p:nvPr>
            <p:ph type="sldNum" sz="quarter" idx="12"/>
          </p:nvPr>
        </p:nvSpPr>
        <p:spPr/>
        <p:txBody>
          <a:bodyPr/>
          <a:lstStyle>
            <a:lvl1pPr>
              <a:defRPr/>
            </a:lvl1pPr>
          </a:lstStyle>
          <a:p>
            <a:pPr>
              <a:defRPr/>
            </a:pPr>
            <a:fld id="{251CB474-2ECB-4908-8327-31D8A090AB43}" type="slidenum">
              <a:rPr lang="en-US" altLang="en-US"/>
              <a:pPr>
                <a:defRPr/>
              </a:pPr>
              <a:t>‹#›</a:t>
            </a:fld>
            <a:endParaRPr lang="en-US" altLang="en-US"/>
          </a:p>
        </p:txBody>
      </p:sp>
    </p:spTree>
    <p:extLst>
      <p:ext uri="{BB962C8B-B14F-4D97-AF65-F5344CB8AC3E}">
        <p14:creationId xmlns:p14="http://schemas.microsoft.com/office/powerpoint/2010/main" val="136582316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C87CB5A-CB92-4948-BC22-B6295AD441DA}"/>
              </a:ext>
            </a:extLst>
          </p:cNvPr>
          <p:cNvSpPr>
            <a:spLocks noGrp="1"/>
          </p:cNvSpPr>
          <p:nvPr>
            <p:ph type="dt" sz="half" idx="10"/>
          </p:nvPr>
        </p:nvSpPr>
        <p:spPr/>
        <p:txBody>
          <a:bodyPr/>
          <a:lstStyle>
            <a:lvl1pPr>
              <a:defRPr/>
            </a:lvl1pPr>
          </a:lstStyle>
          <a:p>
            <a:pPr>
              <a:defRPr/>
            </a:pPr>
            <a:fld id="{BCEE6597-5211-44C2-96FC-0E748C819D3A}" type="datetime1">
              <a:rPr lang="en-US"/>
              <a:pPr>
                <a:defRPr/>
              </a:pPr>
              <a:t>3/5/2021</a:t>
            </a:fld>
            <a:endParaRPr lang="en-US"/>
          </a:p>
        </p:txBody>
      </p:sp>
      <p:sp>
        <p:nvSpPr>
          <p:cNvPr id="5" name="Footer Placeholder 4">
            <a:extLst>
              <a:ext uri="{FF2B5EF4-FFF2-40B4-BE49-F238E27FC236}">
                <a16:creationId xmlns:a16="http://schemas.microsoft.com/office/drawing/2014/main" id="{20B13C52-4D8F-4577-8390-5E393F7FB38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D70E0E7-801E-4C45-AE21-D421E2B39854}"/>
              </a:ext>
            </a:extLst>
          </p:cNvPr>
          <p:cNvSpPr>
            <a:spLocks noGrp="1"/>
          </p:cNvSpPr>
          <p:nvPr>
            <p:ph type="sldNum" sz="quarter" idx="12"/>
          </p:nvPr>
        </p:nvSpPr>
        <p:spPr/>
        <p:txBody>
          <a:bodyPr/>
          <a:lstStyle>
            <a:lvl1pPr>
              <a:defRPr/>
            </a:lvl1pPr>
          </a:lstStyle>
          <a:p>
            <a:pPr>
              <a:defRPr/>
            </a:pPr>
            <a:fld id="{CF9CECCA-CFDD-45BF-AC96-CC1004C8D9C1}" type="slidenum">
              <a:rPr lang="en-US" altLang="en-US"/>
              <a:pPr>
                <a:defRPr/>
              </a:pPr>
              <a:t>‹#›</a:t>
            </a:fld>
            <a:endParaRPr lang="en-US" altLang="en-US"/>
          </a:p>
        </p:txBody>
      </p:sp>
    </p:spTree>
    <p:extLst>
      <p:ext uri="{BB962C8B-B14F-4D97-AF65-F5344CB8AC3E}">
        <p14:creationId xmlns:p14="http://schemas.microsoft.com/office/powerpoint/2010/main" val="292777561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7D62BB-654F-4AEC-A5EC-D617BC516254}"/>
              </a:ext>
            </a:extLst>
          </p:cNvPr>
          <p:cNvSpPr>
            <a:spLocks noGrp="1"/>
          </p:cNvSpPr>
          <p:nvPr>
            <p:ph type="dt" sz="half" idx="10"/>
          </p:nvPr>
        </p:nvSpPr>
        <p:spPr/>
        <p:txBody>
          <a:bodyPr/>
          <a:lstStyle>
            <a:lvl1pPr>
              <a:defRPr/>
            </a:lvl1pPr>
          </a:lstStyle>
          <a:p>
            <a:pPr>
              <a:defRPr/>
            </a:pPr>
            <a:fld id="{C2B3DA2F-1B6C-4EAB-86D5-0D31C6ADCD50}" type="datetime1">
              <a:rPr lang="en-US"/>
              <a:pPr>
                <a:defRPr/>
              </a:pPr>
              <a:t>3/5/2021</a:t>
            </a:fld>
            <a:endParaRPr lang="en-US"/>
          </a:p>
        </p:txBody>
      </p:sp>
      <p:sp>
        <p:nvSpPr>
          <p:cNvPr id="5" name="Footer Placeholder 4">
            <a:extLst>
              <a:ext uri="{FF2B5EF4-FFF2-40B4-BE49-F238E27FC236}">
                <a16:creationId xmlns:a16="http://schemas.microsoft.com/office/drawing/2014/main" id="{BFFC7641-F8A6-4B4F-87DF-04288D2E9E6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95704C9-70F0-4D2B-B468-92FEB015CE97}"/>
              </a:ext>
            </a:extLst>
          </p:cNvPr>
          <p:cNvSpPr>
            <a:spLocks noGrp="1"/>
          </p:cNvSpPr>
          <p:nvPr>
            <p:ph type="sldNum" sz="quarter" idx="12"/>
          </p:nvPr>
        </p:nvSpPr>
        <p:spPr/>
        <p:txBody>
          <a:bodyPr/>
          <a:lstStyle>
            <a:lvl1pPr>
              <a:defRPr/>
            </a:lvl1pPr>
          </a:lstStyle>
          <a:p>
            <a:pPr>
              <a:defRPr/>
            </a:pPr>
            <a:fld id="{080AD14C-FC01-4075-B9AD-8A6BCE55BF34}" type="slidenum">
              <a:rPr lang="en-US" altLang="en-US"/>
              <a:pPr>
                <a:defRPr/>
              </a:pPr>
              <a:t>‹#›</a:t>
            </a:fld>
            <a:endParaRPr lang="en-US" altLang="en-US"/>
          </a:p>
        </p:txBody>
      </p:sp>
    </p:spTree>
    <p:extLst>
      <p:ext uri="{BB962C8B-B14F-4D97-AF65-F5344CB8AC3E}">
        <p14:creationId xmlns:p14="http://schemas.microsoft.com/office/powerpoint/2010/main" val="192370327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D2326A-AFB0-4824-A130-2A59710158E4}"/>
              </a:ext>
            </a:extLst>
          </p:cNvPr>
          <p:cNvSpPr>
            <a:spLocks noGrp="1"/>
          </p:cNvSpPr>
          <p:nvPr>
            <p:ph type="dt" sz="half" idx="10"/>
          </p:nvPr>
        </p:nvSpPr>
        <p:spPr/>
        <p:txBody>
          <a:bodyPr/>
          <a:lstStyle>
            <a:lvl1pPr>
              <a:defRPr/>
            </a:lvl1pPr>
          </a:lstStyle>
          <a:p>
            <a:pPr>
              <a:defRPr/>
            </a:pPr>
            <a:fld id="{B0F83B08-3555-4C8C-BC95-A32DA65CA377}" type="datetime1">
              <a:rPr lang="en-US"/>
              <a:pPr>
                <a:defRPr/>
              </a:pPr>
              <a:t>3/5/2021</a:t>
            </a:fld>
            <a:endParaRPr lang="en-US"/>
          </a:p>
        </p:txBody>
      </p:sp>
      <p:sp>
        <p:nvSpPr>
          <p:cNvPr id="5" name="Footer Placeholder 4">
            <a:extLst>
              <a:ext uri="{FF2B5EF4-FFF2-40B4-BE49-F238E27FC236}">
                <a16:creationId xmlns:a16="http://schemas.microsoft.com/office/drawing/2014/main" id="{8FDA98E7-75F1-47A0-9E18-8394643FA79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38EC0BB-69BB-42DA-8598-763573415767}"/>
              </a:ext>
            </a:extLst>
          </p:cNvPr>
          <p:cNvSpPr>
            <a:spLocks noGrp="1"/>
          </p:cNvSpPr>
          <p:nvPr>
            <p:ph type="sldNum" sz="quarter" idx="12"/>
          </p:nvPr>
        </p:nvSpPr>
        <p:spPr/>
        <p:txBody>
          <a:bodyPr/>
          <a:lstStyle>
            <a:lvl1pPr>
              <a:defRPr/>
            </a:lvl1pPr>
          </a:lstStyle>
          <a:p>
            <a:pPr>
              <a:defRPr/>
            </a:pPr>
            <a:fld id="{8679812F-1319-4B20-96B5-18F41F530EED}" type="slidenum">
              <a:rPr lang="en-US" altLang="en-US"/>
              <a:pPr>
                <a:defRPr/>
              </a:pPr>
              <a:t>‹#›</a:t>
            </a:fld>
            <a:endParaRPr lang="en-US" altLang="en-US"/>
          </a:p>
        </p:txBody>
      </p:sp>
    </p:spTree>
    <p:extLst>
      <p:ext uri="{BB962C8B-B14F-4D97-AF65-F5344CB8AC3E}">
        <p14:creationId xmlns:p14="http://schemas.microsoft.com/office/powerpoint/2010/main" val="3696869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rtlCol="0"/>
          <a:lstStyle>
            <a:lvl1pPr defTabSz="457200">
              <a:defRPr>
                <a:solidFill>
                  <a:prstClr val="black">
                    <a:tint val="75000"/>
                  </a:prstClr>
                </a:solidFill>
                <a:ea typeface="MS PGothic" pitchFamily="34" charset="-128"/>
              </a:defRPr>
            </a:lvl1pPr>
          </a:lstStyle>
          <a:p>
            <a:pPr>
              <a:defRPr/>
            </a:pPr>
            <a:fld id="{AEC3B738-8A0E-4CCA-9D48-600B27E7679C}" type="datetimeFigureOut">
              <a:rPr lang="en-US"/>
              <a:pPr>
                <a:defRPr/>
              </a:pPr>
              <a:t>3/5/2021</a:t>
            </a:fld>
            <a:endParaRPr lang="en-US"/>
          </a:p>
        </p:txBody>
      </p:sp>
      <p:sp>
        <p:nvSpPr>
          <p:cNvPr id="6" name="Footer Placeholder 4"/>
          <p:cNvSpPr>
            <a:spLocks noGrp="1"/>
          </p:cNvSpPr>
          <p:nvPr>
            <p:ph type="ftr" sz="quarter" idx="11"/>
          </p:nvPr>
        </p:nvSpPr>
        <p:spPr/>
        <p:txBody>
          <a:bodyPr rtlCol="0"/>
          <a:lstStyle>
            <a:lvl1pPr defTabSz="457200">
              <a:defRPr>
                <a:solidFill>
                  <a:prstClr val="black">
                    <a:tint val="75000"/>
                  </a:prstClr>
                </a:solidFill>
                <a:ea typeface="MS PGothic" pitchFamily="34" charset="-128"/>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6C6A97C-4085-4F30-882A-F3BFE1ECD0EF}" type="slidenum">
              <a:rPr lang="en-US" altLang="en-US"/>
              <a:pPr/>
              <a:t>‹#›</a:t>
            </a:fld>
            <a:endParaRPr lang="en-US" altLang="en-US"/>
          </a:p>
        </p:txBody>
      </p:sp>
    </p:spTree>
    <p:extLst>
      <p:ext uri="{BB962C8B-B14F-4D97-AF65-F5344CB8AC3E}">
        <p14:creationId xmlns:p14="http://schemas.microsoft.com/office/powerpoint/2010/main" val="145003683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DC01128-48DA-480D-A2BD-8AE6F342848D}"/>
              </a:ext>
            </a:extLst>
          </p:cNvPr>
          <p:cNvSpPr>
            <a:spLocks noGrp="1"/>
          </p:cNvSpPr>
          <p:nvPr>
            <p:ph type="dt" sz="half" idx="10"/>
          </p:nvPr>
        </p:nvSpPr>
        <p:spPr/>
        <p:txBody>
          <a:bodyPr/>
          <a:lstStyle>
            <a:lvl1pPr>
              <a:defRPr/>
            </a:lvl1pPr>
          </a:lstStyle>
          <a:p>
            <a:pPr>
              <a:defRPr/>
            </a:pPr>
            <a:fld id="{414F2B74-0325-43CE-A437-5637850D9BAA}" type="datetime1">
              <a:rPr lang="en-US"/>
              <a:pPr>
                <a:defRPr/>
              </a:pPr>
              <a:t>3/5/2021</a:t>
            </a:fld>
            <a:endParaRPr lang="en-US"/>
          </a:p>
        </p:txBody>
      </p:sp>
      <p:sp>
        <p:nvSpPr>
          <p:cNvPr id="6" name="Footer Placeholder 4">
            <a:extLst>
              <a:ext uri="{FF2B5EF4-FFF2-40B4-BE49-F238E27FC236}">
                <a16:creationId xmlns:a16="http://schemas.microsoft.com/office/drawing/2014/main" id="{BEF2A136-7B77-4536-97A1-0D00E84DAA5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06235BF-F949-4224-ABD5-9FAD71AA645B}"/>
              </a:ext>
            </a:extLst>
          </p:cNvPr>
          <p:cNvSpPr>
            <a:spLocks noGrp="1"/>
          </p:cNvSpPr>
          <p:nvPr>
            <p:ph type="sldNum" sz="quarter" idx="12"/>
          </p:nvPr>
        </p:nvSpPr>
        <p:spPr/>
        <p:txBody>
          <a:bodyPr/>
          <a:lstStyle>
            <a:lvl1pPr>
              <a:defRPr/>
            </a:lvl1pPr>
          </a:lstStyle>
          <a:p>
            <a:pPr>
              <a:defRPr/>
            </a:pPr>
            <a:fld id="{CF11668A-EFED-4AF5-933B-B063803BC04A}" type="slidenum">
              <a:rPr lang="en-US" altLang="en-US"/>
              <a:pPr>
                <a:defRPr/>
              </a:pPr>
              <a:t>‹#›</a:t>
            </a:fld>
            <a:endParaRPr lang="en-US" altLang="en-US"/>
          </a:p>
        </p:txBody>
      </p:sp>
    </p:spTree>
    <p:extLst>
      <p:ext uri="{BB962C8B-B14F-4D97-AF65-F5344CB8AC3E}">
        <p14:creationId xmlns:p14="http://schemas.microsoft.com/office/powerpoint/2010/main" val="317371977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650096B-F47F-4A62-B941-F1B4CA95FE01}"/>
              </a:ext>
            </a:extLst>
          </p:cNvPr>
          <p:cNvSpPr>
            <a:spLocks noGrp="1"/>
          </p:cNvSpPr>
          <p:nvPr>
            <p:ph type="dt" sz="half" idx="10"/>
          </p:nvPr>
        </p:nvSpPr>
        <p:spPr/>
        <p:txBody>
          <a:bodyPr/>
          <a:lstStyle>
            <a:lvl1pPr>
              <a:defRPr/>
            </a:lvl1pPr>
          </a:lstStyle>
          <a:p>
            <a:pPr>
              <a:defRPr/>
            </a:pPr>
            <a:fld id="{993E3445-6745-4BF6-B725-9292DA713AC9}" type="datetime1">
              <a:rPr lang="en-US"/>
              <a:pPr>
                <a:defRPr/>
              </a:pPr>
              <a:t>3/5/2021</a:t>
            </a:fld>
            <a:endParaRPr lang="en-US"/>
          </a:p>
        </p:txBody>
      </p:sp>
      <p:sp>
        <p:nvSpPr>
          <p:cNvPr id="8" name="Footer Placeholder 4">
            <a:extLst>
              <a:ext uri="{FF2B5EF4-FFF2-40B4-BE49-F238E27FC236}">
                <a16:creationId xmlns:a16="http://schemas.microsoft.com/office/drawing/2014/main" id="{8376662C-B030-4DD6-BADD-959A105F986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A170B22-7A4F-4AED-855E-526D27434749}"/>
              </a:ext>
            </a:extLst>
          </p:cNvPr>
          <p:cNvSpPr>
            <a:spLocks noGrp="1"/>
          </p:cNvSpPr>
          <p:nvPr>
            <p:ph type="sldNum" sz="quarter" idx="12"/>
          </p:nvPr>
        </p:nvSpPr>
        <p:spPr/>
        <p:txBody>
          <a:bodyPr/>
          <a:lstStyle>
            <a:lvl1pPr>
              <a:defRPr/>
            </a:lvl1pPr>
          </a:lstStyle>
          <a:p>
            <a:pPr>
              <a:defRPr/>
            </a:pPr>
            <a:fld id="{E4CA5B0E-6AD4-4DE5-8D53-A70B6199848A}" type="slidenum">
              <a:rPr lang="en-US" altLang="en-US"/>
              <a:pPr>
                <a:defRPr/>
              </a:pPr>
              <a:t>‹#›</a:t>
            </a:fld>
            <a:endParaRPr lang="en-US" altLang="en-US"/>
          </a:p>
        </p:txBody>
      </p:sp>
    </p:spTree>
    <p:extLst>
      <p:ext uri="{BB962C8B-B14F-4D97-AF65-F5344CB8AC3E}">
        <p14:creationId xmlns:p14="http://schemas.microsoft.com/office/powerpoint/2010/main" val="403154282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00221C8-99EB-482B-A350-B0A39B016D6B}"/>
              </a:ext>
            </a:extLst>
          </p:cNvPr>
          <p:cNvSpPr>
            <a:spLocks noGrp="1"/>
          </p:cNvSpPr>
          <p:nvPr>
            <p:ph type="dt" sz="half" idx="10"/>
          </p:nvPr>
        </p:nvSpPr>
        <p:spPr/>
        <p:txBody>
          <a:bodyPr/>
          <a:lstStyle>
            <a:lvl1pPr>
              <a:defRPr/>
            </a:lvl1pPr>
          </a:lstStyle>
          <a:p>
            <a:pPr>
              <a:defRPr/>
            </a:pPr>
            <a:fld id="{E4E3DF7E-7B37-469F-9882-7384C7679AFA}" type="datetime1">
              <a:rPr lang="en-US"/>
              <a:pPr>
                <a:defRPr/>
              </a:pPr>
              <a:t>3/5/2021</a:t>
            </a:fld>
            <a:endParaRPr lang="en-US"/>
          </a:p>
        </p:txBody>
      </p:sp>
      <p:sp>
        <p:nvSpPr>
          <p:cNvPr id="4" name="Footer Placeholder 4">
            <a:extLst>
              <a:ext uri="{FF2B5EF4-FFF2-40B4-BE49-F238E27FC236}">
                <a16:creationId xmlns:a16="http://schemas.microsoft.com/office/drawing/2014/main" id="{08900032-F590-471C-ACA2-60F36591A3D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5DF52EF-D490-488D-A321-CB20DC36A7B7}"/>
              </a:ext>
            </a:extLst>
          </p:cNvPr>
          <p:cNvSpPr>
            <a:spLocks noGrp="1"/>
          </p:cNvSpPr>
          <p:nvPr>
            <p:ph type="sldNum" sz="quarter" idx="12"/>
          </p:nvPr>
        </p:nvSpPr>
        <p:spPr/>
        <p:txBody>
          <a:bodyPr/>
          <a:lstStyle>
            <a:lvl1pPr>
              <a:defRPr/>
            </a:lvl1pPr>
          </a:lstStyle>
          <a:p>
            <a:pPr>
              <a:defRPr/>
            </a:pPr>
            <a:fld id="{971D6303-E074-4547-A7C6-26400E521D99}" type="slidenum">
              <a:rPr lang="en-US" altLang="en-US"/>
              <a:pPr>
                <a:defRPr/>
              </a:pPr>
              <a:t>‹#›</a:t>
            </a:fld>
            <a:endParaRPr lang="en-US" altLang="en-US"/>
          </a:p>
        </p:txBody>
      </p:sp>
    </p:spTree>
    <p:extLst>
      <p:ext uri="{BB962C8B-B14F-4D97-AF65-F5344CB8AC3E}">
        <p14:creationId xmlns:p14="http://schemas.microsoft.com/office/powerpoint/2010/main" val="389203316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E384EAA-C7A8-45F0-94B0-F989360A3CA5}"/>
              </a:ext>
            </a:extLst>
          </p:cNvPr>
          <p:cNvSpPr>
            <a:spLocks noGrp="1"/>
          </p:cNvSpPr>
          <p:nvPr>
            <p:ph type="dt" sz="half" idx="10"/>
          </p:nvPr>
        </p:nvSpPr>
        <p:spPr/>
        <p:txBody>
          <a:bodyPr/>
          <a:lstStyle>
            <a:lvl1pPr>
              <a:defRPr/>
            </a:lvl1pPr>
          </a:lstStyle>
          <a:p>
            <a:pPr>
              <a:defRPr/>
            </a:pPr>
            <a:fld id="{FCC6347D-D7AA-4D8F-84BE-109F905B77A5}" type="datetime1">
              <a:rPr lang="en-US"/>
              <a:pPr>
                <a:defRPr/>
              </a:pPr>
              <a:t>3/5/2021</a:t>
            </a:fld>
            <a:endParaRPr lang="en-US"/>
          </a:p>
        </p:txBody>
      </p:sp>
      <p:sp>
        <p:nvSpPr>
          <p:cNvPr id="3" name="Footer Placeholder 4">
            <a:extLst>
              <a:ext uri="{FF2B5EF4-FFF2-40B4-BE49-F238E27FC236}">
                <a16:creationId xmlns:a16="http://schemas.microsoft.com/office/drawing/2014/main" id="{C3BEB04B-8373-4E7F-BA25-1066E8BA004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C95F1AE-F323-4C0E-B6D9-919F83AA1E0D}"/>
              </a:ext>
            </a:extLst>
          </p:cNvPr>
          <p:cNvSpPr>
            <a:spLocks noGrp="1"/>
          </p:cNvSpPr>
          <p:nvPr>
            <p:ph type="sldNum" sz="quarter" idx="12"/>
          </p:nvPr>
        </p:nvSpPr>
        <p:spPr/>
        <p:txBody>
          <a:bodyPr/>
          <a:lstStyle>
            <a:lvl1pPr>
              <a:defRPr/>
            </a:lvl1pPr>
          </a:lstStyle>
          <a:p>
            <a:pPr>
              <a:defRPr/>
            </a:pPr>
            <a:fld id="{2C34A72B-45F3-4324-8885-5012A81C0784}" type="slidenum">
              <a:rPr lang="en-US" altLang="en-US"/>
              <a:pPr>
                <a:defRPr/>
              </a:pPr>
              <a:t>‹#›</a:t>
            </a:fld>
            <a:endParaRPr lang="en-US" altLang="en-US"/>
          </a:p>
        </p:txBody>
      </p:sp>
    </p:spTree>
    <p:extLst>
      <p:ext uri="{BB962C8B-B14F-4D97-AF65-F5344CB8AC3E}">
        <p14:creationId xmlns:p14="http://schemas.microsoft.com/office/powerpoint/2010/main" val="117484056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B9C1ED4-EC8E-4451-96E9-207AB1BC4E9F}"/>
              </a:ext>
            </a:extLst>
          </p:cNvPr>
          <p:cNvSpPr>
            <a:spLocks noGrp="1"/>
          </p:cNvSpPr>
          <p:nvPr>
            <p:ph type="dt" sz="half" idx="10"/>
          </p:nvPr>
        </p:nvSpPr>
        <p:spPr/>
        <p:txBody>
          <a:bodyPr/>
          <a:lstStyle>
            <a:lvl1pPr>
              <a:defRPr/>
            </a:lvl1pPr>
          </a:lstStyle>
          <a:p>
            <a:pPr>
              <a:defRPr/>
            </a:pPr>
            <a:fld id="{587905DE-7B19-40EF-8891-82557E5091D2}" type="datetime1">
              <a:rPr lang="en-US"/>
              <a:pPr>
                <a:defRPr/>
              </a:pPr>
              <a:t>3/5/2021</a:t>
            </a:fld>
            <a:endParaRPr lang="en-US"/>
          </a:p>
        </p:txBody>
      </p:sp>
      <p:sp>
        <p:nvSpPr>
          <p:cNvPr id="6" name="Footer Placeholder 4">
            <a:extLst>
              <a:ext uri="{FF2B5EF4-FFF2-40B4-BE49-F238E27FC236}">
                <a16:creationId xmlns:a16="http://schemas.microsoft.com/office/drawing/2014/main" id="{7882CD46-0847-4C77-8824-983E34DA378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B87950F-FFE2-46EE-A52D-D52DD4FFF329}"/>
              </a:ext>
            </a:extLst>
          </p:cNvPr>
          <p:cNvSpPr>
            <a:spLocks noGrp="1"/>
          </p:cNvSpPr>
          <p:nvPr>
            <p:ph type="sldNum" sz="quarter" idx="12"/>
          </p:nvPr>
        </p:nvSpPr>
        <p:spPr/>
        <p:txBody>
          <a:bodyPr/>
          <a:lstStyle>
            <a:lvl1pPr>
              <a:defRPr/>
            </a:lvl1pPr>
          </a:lstStyle>
          <a:p>
            <a:pPr>
              <a:defRPr/>
            </a:pPr>
            <a:fld id="{88C06020-3A40-43AB-84C8-48E6187F849E}" type="slidenum">
              <a:rPr lang="en-US" altLang="en-US"/>
              <a:pPr>
                <a:defRPr/>
              </a:pPr>
              <a:t>‹#›</a:t>
            </a:fld>
            <a:endParaRPr lang="en-US" altLang="en-US"/>
          </a:p>
        </p:txBody>
      </p:sp>
    </p:spTree>
    <p:extLst>
      <p:ext uri="{BB962C8B-B14F-4D97-AF65-F5344CB8AC3E}">
        <p14:creationId xmlns:p14="http://schemas.microsoft.com/office/powerpoint/2010/main" val="232494982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6BDB278-0E27-4F8D-B52A-06F7FA6BB2D6}"/>
              </a:ext>
            </a:extLst>
          </p:cNvPr>
          <p:cNvSpPr>
            <a:spLocks noGrp="1"/>
          </p:cNvSpPr>
          <p:nvPr>
            <p:ph type="dt" sz="half" idx="10"/>
          </p:nvPr>
        </p:nvSpPr>
        <p:spPr/>
        <p:txBody>
          <a:bodyPr/>
          <a:lstStyle>
            <a:lvl1pPr>
              <a:defRPr/>
            </a:lvl1pPr>
          </a:lstStyle>
          <a:p>
            <a:pPr>
              <a:defRPr/>
            </a:pPr>
            <a:fld id="{B630FD5E-C1B9-4506-94C7-0E6A88E288C8}" type="datetime1">
              <a:rPr lang="en-US"/>
              <a:pPr>
                <a:defRPr/>
              </a:pPr>
              <a:t>3/5/2021</a:t>
            </a:fld>
            <a:endParaRPr lang="en-US"/>
          </a:p>
        </p:txBody>
      </p:sp>
      <p:sp>
        <p:nvSpPr>
          <p:cNvPr id="6" name="Footer Placeholder 4">
            <a:extLst>
              <a:ext uri="{FF2B5EF4-FFF2-40B4-BE49-F238E27FC236}">
                <a16:creationId xmlns:a16="http://schemas.microsoft.com/office/drawing/2014/main" id="{12C2F500-B7C9-4B5F-A3E2-5EB57C81E57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C7FC465-AB13-413B-BC17-4C8EF48AB75B}"/>
              </a:ext>
            </a:extLst>
          </p:cNvPr>
          <p:cNvSpPr>
            <a:spLocks noGrp="1"/>
          </p:cNvSpPr>
          <p:nvPr>
            <p:ph type="sldNum" sz="quarter" idx="12"/>
          </p:nvPr>
        </p:nvSpPr>
        <p:spPr/>
        <p:txBody>
          <a:bodyPr/>
          <a:lstStyle>
            <a:lvl1pPr>
              <a:defRPr/>
            </a:lvl1pPr>
          </a:lstStyle>
          <a:p>
            <a:pPr>
              <a:defRPr/>
            </a:pPr>
            <a:fld id="{10A16BE1-72C5-42F3-8A96-DD88CE1AE8C1}" type="slidenum">
              <a:rPr lang="en-US" altLang="en-US"/>
              <a:pPr>
                <a:defRPr/>
              </a:pPr>
              <a:t>‹#›</a:t>
            </a:fld>
            <a:endParaRPr lang="en-US" altLang="en-US"/>
          </a:p>
        </p:txBody>
      </p:sp>
    </p:spTree>
    <p:extLst>
      <p:ext uri="{BB962C8B-B14F-4D97-AF65-F5344CB8AC3E}">
        <p14:creationId xmlns:p14="http://schemas.microsoft.com/office/powerpoint/2010/main" val="331488604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0ACE9-640E-4461-B10B-104D379BF2BA}"/>
              </a:ext>
            </a:extLst>
          </p:cNvPr>
          <p:cNvSpPr>
            <a:spLocks noGrp="1"/>
          </p:cNvSpPr>
          <p:nvPr>
            <p:ph type="dt" sz="half" idx="10"/>
          </p:nvPr>
        </p:nvSpPr>
        <p:spPr/>
        <p:txBody>
          <a:bodyPr/>
          <a:lstStyle>
            <a:lvl1pPr>
              <a:defRPr/>
            </a:lvl1pPr>
          </a:lstStyle>
          <a:p>
            <a:pPr>
              <a:defRPr/>
            </a:pPr>
            <a:fld id="{783EA9A9-1120-4510-909C-AE1167E69EDF}" type="datetime1">
              <a:rPr lang="en-US"/>
              <a:pPr>
                <a:defRPr/>
              </a:pPr>
              <a:t>3/5/2021</a:t>
            </a:fld>
            <a:endParaRPr lang="en-US"/>
          </a:p>
        </p:txBody>
      </p:sp>
      <p:sp>
        <p:nvSpPr>
          <p:cNvPr id="5" name="Footer Placeholder 4">
            <a:extLst>
              <a:ext uri="{FF2B5EF4-FFF2-40B4-BE49-F238E27FC236}">
                <a16:creationId xmlns:a16="http://schemas.microsoft.com/office/drawing/2014/main" id="{6F71B38D-ED22-4C04-8C9B-8608A3A76D0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50B2D6E-257D-4C58-B640-2F11CC938DC7}"/>
              </a:ext>
            </a:extLst>
          </p:cNvPr>
          <p:cNvSpPr>
            <a:spLocks noGrp="1"/>
          </p:cNvSpPr>
          <p:nvPr>
            <p:ph type="sldNum" sz="quarter" idx="12"/>
          </p:nvPr>
        </p:nvSpPr>
        <p:spPr/>
        <p:txBody>
          <a:bodyPr/>
          <a:lstStyle>
            <a:lvl1pPr>
              <a:defRPr/>
            </a:lvl1pPr>
          </a:lstStyle>
          <a:p>
            <a:pPr>
              <a:defRPr/>
            </a:pPr>
            <a:fld id="{71D2387E-5195-4DAB-B8B8-DD833A06A9EA}" type="slidenum">
              <a:rPr lang="en-US" altLang="en-US"/>
              <a:pPr>
                <a:defRPr/>
              </a:pPr>
              <a:t>‹#›</a:t>
            </a:fld>
            <a:endParaRPr lang="en-US" altLang="en-US"/>
          </a:p>
        </p:txBody>
      </p:sp>
    </p:spTree>
    <p:extLst>
      <p:ext uri="{BB962C8B-B14F-4D97-AF65-F5344CB8AC3E}">
        <p14:creationId xmlns:p14="http://schemas.microsoft.com/office/powerpoint/2010/main" val="18353418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B8AA1F-31E7-4421-B01D-0D6A02B6E8F8}"/>
              </a:ext>
            </a:extLst>
          </p:cNvPr>
          <p:cNvSpPr>
            <a:spLocks noGrp="1"/>
          </p:cNvSpPr>
          <p:nvPr>
            <p:ph type="dt" sz="half" idx="10"/>
          </p:nvPr>
        </p:nvSpPr>
        <p:spPr/>
        <p:txBody>
          <a:bodyPr/>
          <a:lstStyle>
            <a:lvl1pPr>
              <a:defRPr/>
            </a:lvl1pPr>
          </a:lstStyle>
          <a:p>
            <a:pPr>
              <a:defRPr/>
            </a:pPr>
            <a:fld id="{F79E20F5-1620-42D8-B680-A688DF0238F0}" type="datetime1">
              <a:rPr lang="en-US"/>
              <a:pPr>
                <a:defRPr/>
              </a:pPr>
              <a:t>3/5/2021</a:t>
            </a:fld>
            <a:endParaRPr lang="en-US"/>
          </a:p>
        </p:txBody>
      </p:sp>
      <p:sp>
        <p:nvSpPr>
          <p:cNvPr id="5" name="Footer Placeholder 4">
            <a:extLst>
              <a:ext uri="{FF2B5EF4-FFF2-40B4-BE49-F238E27FC236}">
                <a16:creationId xmlns:a16="http://schemas.microsoft.com/office/drawing/2014/main" id="{CD6395C0-37BE-4293-8841-2BAAE44EFAD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8474925-7775-447E-821A-4142A5D71897}"/>
              </a:ext>
            </a:extLst>
          </p:cNvPr>
          <p:cNvSpPr>
            <a:spLocks noGrp="1"/>
          </p:cNvSpPr>
          <p:nvPr>
            <p:ph type="sldNum" sz="quarter" idx="12"/>
          </p:nvPr>
        </p:nvSpPr>
        <p:spPr/>
        <p:txBody>
          <a:bodyPr/>
          <a:lstStyle>
            <a:lvl1pPr>
              <a:defRPr/>
            </a:lvl1pPr>
          </a:lstStyle>
          <a:p>
            <a:pPr>
              <a:defRPr/>
            </a:pPr>
            <a:fld id="{E45A1971-71FE-40D9-B2F1-8904EEEC8D5E}" type="slidenum">
              <a:rPr lang="en-US" altLang="en-US"/>
              <a:pPr>
                <a:defRPr/>
              </a:pPr>
              <a:t>‹#›</a:t>
            </a:fld>
            <a:endParaRPr lang="en-US" altLang="en-US"/>
          </a:p>
        </p:txBody>
      </p:sp>
    </p:spTree>
    <p:extLst>
      <p:ext uri="{BB962C8B-B14F-4D97-AF65-F5344CB8AC3E}">
        <p14:creationId xmlns:p14="http://schemas.microsoft.com/office/powerpoint/2010/main" val="126030951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stripe">
            <a:extLst>
              <a:ext uri="{FF2B5EF4-FFF2-40B4-BE49-F238E27FC236}">
                <a16:creationId xmlns:a16="http://schemas.microsoft.com/office/drawing/2014/main" id="{88D25E87-5D19-4C5E-A35A-5C29C4C44B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6">
            <a:extLst>
              <a:ext uri="{FF2B5EF4-FFF2-40B4-BE49-F238E27FC236}">
                <a16:creationId xmlns:a16="http://schemas.microsoft.com/office/drawing/2014/main" id="{5DFAA655-0F86-466A-9B30-E86784B6ACC0}"/>
              </a:ext>
            </a:extLst>
          </p:cNvPr>
          <p:cNvGrpSpPr>
            <a:grpSpLocks/>
          </p:cNvGrpSpPr>
          <p:nvPr userDrawn="1"/>
        </p:nvGrpSpPr>
        <p:grpSpPr bwMode="auto">
          <a:xfrm>
            <a:off x="1295400" y="6365875"/>
            <a:ext cx="7732713" cy="412750"/>
            <a:chOff x="1295400" y="6366548"/>
            <a:chExt cx="7732776" cy="412204"/>
          </a:xfrm>
        </p:grpSpPr>
        <p:pic>
          <p:nvPicPr>
            <p:cNvPr id="6" name="Picture 7">
              <a:extLst>
                <a:ext uri="{FF2B5EF4-FFF2-40B4-BE49-F238E27FC236}">
                  <a16:creationId xmlns:a16="http://schemas.microsoft.com/office/drawing/2014/main" id="{2141297D-170E-4E7D-A05D-E35FFC08775C}"/>
                </a:ext>
              </a:extLst>
            </p:cNvPr>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81800" y="6366548"/>
              <a:ext cx="2246376" cy="412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5719EE13-478D-4C52-B94C-FB08A883306F}"/>
                </a:ext>
              </a:extLst>
            </p:cNvPr>
            <p:cNvCxnSpPr/>
            <p:nvPr userDrawn="1"/>
          </p:nvCxnSpPr>
          <p:spPr>
            <a:xfrm>
              <a:off x="1295400" y="6477526"/>
              <a:ext cx="5410244" cy="0"/>
            </a:xfrm>
            <a:prstGeom prst="line">
              <a:avLst/>
            </a:prstGeom>
            <a:ln w="31750" cap="rnd">
              <a:solidFill>
                <a:srgbClr val="0021A5"/>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AF48588-C237-4AFD-8DF0-D98A858B042B}"/>
                </a:ext>
              </a:extLst>
            </p:cNvPr>
            <p:cNvCxnSpPr/>
            <p:nvPr userDrawn="1"/>
          </p:nvCxnSpPr>
          <p:spPr>
            <a:xfrm>
              <a:off x="1752604" y="6629724"/>
              <a:ext cx="4953040" cy="0"/>
            </a:xfrm>
            <a:prstGeom prst="line">
              <a:avLst/>
            </a:prstGeom>
            <a:ln w="31750" cap="rnd">
              <a:solidFill>
                <a:srgbClr val="FF4A00"/>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65490160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4" descr="stripe">
            <a:extLst>
              <a:ext uri="{FF2B5EF4-FFF2-40B4-BE49-F238E27FC236}">
                <a16:creationId xmlns:a16="http://schemas.microsoft.com/office/drawing/2014/main" id="{C0C3FA71-7DC0-48AF-BF8D-CBBBE77F634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6">
            <a:extLst>
              <a:ext uri="{FF2B5EF4-FFF2-40B4-BE49-F238E27FC236}">
                <a16:creationId xmlns:a16="http://schemas.microsoft.com/office/drawing/2014/main" id="{248935D2-6DE6-4B85-B32E-0611D5B23493}"/>
              </a:ext>
            </a:extLst>
          </p:cNvPr>
          <p:cNvGrpSpPr>
            <a:grpSpLocks/>
          </p:cNvGrpSpPr>
          <p:nvPr userDrawn="1"/>
        </p:nvGrpSpPr>
        <p:grpSpPr bwMode="auto">
          <a:xfrm>
            <a:off x="1295400" y="6365875"/>
            <a:ext cx="7732713" cy="412750"/>
            <a:chOff x="1295400" y="6366548"/>
            <a:chExt cx="7732776" cy="412204"/>
          </a:xfrm>
        </p:grpSpPr>
        <p:pic>
          <p:nvPicPr>
            <p:cNvPr id="6" name="Picture 7">
              <a:extLst>
                <a:ext uri="{FF2B5EF4-FFF2-40B4-BE49-F238E27FC236}">
                  <a16:creationId xmlns:a16="http://schemas.microsoft.com/office/drawing/2014/main" id="{921AE130-63C0-4539-BEFB-487DDDB9C866}"/>
                </a:ext>
              </a:extLst>
            </p:cNvPr>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81800" y="6366548"/>
              <a:ext cx="2246376" cy="412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766B10BB-DD61-46A5-B971-7F0058232918}"/>
                </a:ext>
              </a:extLst>
            </p:cNvPr>
            <p:cNvCxnSpPr/>
            <p:nvPr userDrawn="1"/>
          </p:nvCxnSpPr>
          <p:spPr>
            <a:xfrm>
              <a:off x="1295400" y="6477526"/>
              <a:ext cx="5410244" cy="0"/>
            </a:xfrm>
            <a:prstGeom prst="line">
              <a:avLst/>
            </a:prstGeom>
            <a:ln w="31750" cap="rnd">
              <a:solidFill>
                <a:srgbClr val="0021A5"/>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BFD16BC-5847-474F-8A58-7C4DE6262668}"/>
                </a:ext>
              </a:extLst>
            </p:cNvPr>
            <p:cNvCxnSpPr/>
            <p:nvPr userDrawn="1"/>
          </p:nvCxnSpPr>
          <p:spPr>
            <a:xfrm>
              <a:off x="1752604" y="6629724"/>
              <a:ext cx="4953040" cy="0"/>
            </a:xfrm>
            <a:prstGeom prst="line">
              <a:avLst/>
            </a:prstGeom>
            <a:ln w="31750" cap="rnd">
              <a:solidFill>
                <a:srgbClr val="FF4A00"/>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lvl1pPr>
              <a:defRPr u="sng"/>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21A5"/>
                </a:solidFill>
              </a:defRPr>
            </a:lvl1pPr>
            <a:lvl2pPr>
              <a:defRPr>
                <a:solidFill>
                  <a:srgbClr val="0021A5"/>
                </a:solidFill>
              </a:defRPr>
            </a:lvl2pPr>
            <a:lvl3pPr>
              <a:defRPr>
                <a:solidFill>
                  <a:srgbClr val="0021A5"/>
                </a:solidFill>
              </a:defRPr>
            </a:lvl3pPr>
            <a:lvl4pPr>
              <a:defRPr>
                <a:solidFill>
                  <a:srgbClr val="0021A5"/>
                </a:solidFill>
              </a:defRPr>
            </a:lvl4pPr>
            <a:lvl5pPr>
              <a:defRPr>
                <a:solidFill>
                  <a:srgbClr val="0021A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86B80EC-D1FD-4868-9DCA-5FF3A52AC5FA}"/>
              </a:ext>
            </a:extLst>
          </p:cNvPr>
          <p:cNvSpPr>
            <a:spLocks noGrp="1"/>
          </p:cNvSpPr>
          <p:nvPr>
            <p:ph type="sldNum" sz="quarter" idx="10"/>
          </p:nvPr>
        </p:nvSpPr>
        <p:spPr/>
        <p:txBody>
          <a:bodyPr/>
          <a:lstStyle>
            <a:lvl1pPr>
              <a:defRPr>
                <a:cs typeface="+mn-cs"/>
              </a:defRPr>
            </a:lvl1pPr>
          </a:lstStyle>
          <a:p>
            <a:pPr>
              <a:defRPr/>
            </a:pPr>
            <a:fld id="{9D3684E4-A6B2-4C8A-B6B6-A544D5EFD420}" type="slidenum">
              <a:rPr lang="en-US" altLang="zh-CN"/>
              <a:pPr>
                <a:defRPr/>
              </a:pPr>
              <a:t>‹#›</a:t>
            </a:fld>
            <a:endParaRPr lang="en-US" altLang="zh-CN"/>
          </a:p>
        </p:txBody>
      </p:sp>
    </p:spTree>
    <p:extLst>
      <p:ext uri="{BB962C8B-B14F-4D97-AF65-F5344CB8AC3E}">
        <p14:creationId xmlns:p14="http://schemas.microsoft.com/office/powerpoint/2010/main" val="803079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rtlCol="0"/>
          <a:lstStyle>
            <a:lvl1pPr defTabSz="457200">
              <a:defRPr>
                <a:solidFill>
                  <a:prstClr val="black">
                    <a:tint val="75000"/>
                  </a:prstClr>
                </a:solidFill>
                <a:ea typeface="MS PGothic" pitchFamily="34" charset="-128"/>
              </a:defRPr>
            </a:lvl1pPr>
          </a:lstStyle>
          <a:p>
            <a:pPr>
              <a:defRPr/>
            </a:pPr>
            <a:fld id="{75541F92-DB13-494D-B456-07C9ACA5ECB1}" type="datetimeFigureOut">
              <a:rPr lang="en-US"/>
              <a:pPr>
                <a:defRPr/>
              </a:pPr>
              <a:t>3/5/2021</a:t>
            </a:fld>
            <a:endParaRPr lang="en-US"/>
          </a:p>
        </p:txBody>
      </p:sp>
      <p:sp>
        <p:nvSpPr>
          <p:cNvPr id="8" name="Footer Placeholder 4"/>
          <p:cNvSpPr>
            <a:spLocks noGrp="1"/>
          </p:cNvSpPr>
          <p:nvPr>
            <p:ph type="ftr" sz="quarter" idx="11"/>
          </p:nvPr>
        </p:nvSpPr>
        <p:spPr/>
        <p:txBody>
          <a:bodyPr rtlCol="0"/>
          <a:lstStyle>
            <a:lvl1pPr defTabSz="457200">
              <a:defRPr>
                <a:solidFill>
                  <a:prstClr val="black">
                    <a:tint val="75000"/>
                  </a:prstClr>
                </a:solidFill>
                <a:ea typeface="MS PGothic" pitchFamily="34" charset="-128"/>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8D99EEEA-68BD-4CD9-B1A4-62E66007D643}" type="slidenum">
              <a:rPr lang="en-US" altLang="en-US"/>
              <a:pPr/>
              <a:t>‹#›</a:t>
            </a:fld>
            <a:endParaRPr lang="en-US" altLang="en-US"/>
          </a:p>
        </p:txBody>
      </p:sp>
    </p:spTree>
    <p:extLst>
      <p:ext uri="{BB962C8B-B14F-4D97-AF65-F5344CB8AC3E}">
        <p14:creationId xmlns:p14="http://schemas.microsoft.com/office/powerpoint/2010/main" val="129502619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6278133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descr="stripe">
            <a:extLst>
              <a:ext uri="{FF2B5EF4-FFF2-40B4-BE49-F238E27FC236}">
                <a16:creationId xmlns:a16="http://schemas.microsoft.com/office/drawing/2014/main" id="{41067338-CA09-4B50-8AB8-908BC3BB33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6">
            <a:extLst>
              <a:ext uri="{FF2B5EF4-FFF2-40B4-BE49-F238E27FC236}">
                <a16:creationId xmlns:a16="http://schemas.microsoft.com/office/drawing/2014/main" id="{AA1288CA-4465-4294-AB01-C2B8C0167D63}"/>
              </a:ext>
            </a:extLst>
          </p:cNvPr>
          <p:cNvGrpSpPr>
            <a:grpSpLocks/>
          </p:cNvGrpSpPr>
          <p:nvPr userDrawn="1"/>
        </p:nvGrpSpPr>
        <p:grpSpPr bwMode="auto">
          <a:xfrm>
            <a:off x="1295400" y="6365875"/>
            <a:ext cx="7732713" cy="412750"/>
            <a:chOff x="1295400" y="6366548"/>
            <a:chExt cx="7732776" cy="412204"/>
          </a:xfrm>
        </p:grpSpPr>
        <p:pic>
          <p:nvPicPr>
            <p:cNvPr id="7" name="Picture 7">
              <a:extLst>
                <a:ext uri="{FF2B5EF4-FFF2-40B4-BE49-F238E27FC236}">
                  <a16:creationId xmlns:a16="http://schemas.microsoft.com/office/drawing/2014/main" id="{9FA9D8EF-654E-487A-923E-10FC076985D4}"/>
                </a:ext>
              </a:extLst>
            </p:cNvPr>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81800" y="6366548"/>
              <a:ext cx="2246376" cy="412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1F1D3180-A632-423F-BC91-C5A0602068B8}"/>
                </a:ext>
              </a:extLst>
            </p:cNvPr>
            <p:cNvCxnSpPr/>
            <p:nvPr userDrawn="1"/>
          </p:nvCxnSpPr>
          <p:spPr>
            <a:xfrm>
              <a:off x="1295400" y="6477526"/>
              <a:ext cx="5410244" cy="0"/>
            </a:xfrm>
            <a:prstGeom prst="line">
              <a:avLst/>
            </a:prstGeom>
            <a:ln w="31750" cap="rnd">
              <a:solidFill>
                <a:srgbClr val="0021A5"/>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7DAFBAA-B5C5-4D8E-AAB3-CA958F556893}"/>
                </a:ext>
              </a:extLst>
            </p:cNvPr>
            <p:cNvCxnSpPr/>
            <p:nvPr userDrawn="1"/>
          </p:nvCxnSpPr>
          <p:spPr>
            <a:xfrm>
              <a:off x="1752604" y="6629724"/>
              <a:ext cx="4953040" cy="0"/>
            </a:xfrm>
            <a:prstGeom prst="line">
              <a:avLst/>
            </a:prstGeom>
            <a:ln w="31750" cap="rnd">
              <a:solidFill>
                <a:srgbClr val="FF4A00"/>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lvl1pPr>
              <a:defRPr u="sng"/>
            </a:lvl1pPr>
          </a:lstStyle>
          <a:p>
            <a:r>
              <a:rPr lang="en-US"/>
              <a:t>Click to edit Master title style</a:t>
            </a:r>
          </a:p>
        </p:txBody>
      </p:sp>
      <p:sp>
        <p:nvSpPr>
          <p:cNvPr id="3" name="Content Placeholder 2"/>
          <p:cNvSpPr>
            <a:spLocks noGrp="1"/>
          </p:cNvSpPr>
          <p:nvPr>
            <p:ph sz="half" idx="1"/>
          </p:nvPr>
        </p:nvSpPr>
        <p:spPr>
          <a:xfrm>
            <a:off x="685800" y="808037"/>
            <a:ext cx="4038600" cy="5135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808037"/>
            <a:ext cx="4038600" cy="5135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6">
            <a:extLst>
              <a:ext uri="{FF2B5EF4-FFF2-40B4-BE49-F238E27FC236}">
                <a16:creationId xmlns:a16="http://schemas.microsoft.com/office/drawing/2014/main" id="{5A4E3AAE-BFD1-44E3-9199-74CA120BCE26}"/>
              </a:ext>
            </a:extLst>
          </p:cNvPr>
          <p:cNvSpPr>
            <a:spLocks noGrp="1"/>
          </p:cNvSpPr>
          <p:nvPr>
            <p:ph type="sldNum" sz="quarter" idx="10"/>
          </p:nvPr>
        </p:nvSpPr>
        <p:spPr/>
        <p:txBody>
          <a:bodyPr/>
          <a:lstStyle>
            <a:lvl1pPr>
              <a:defRPr>
                <a:cs typeface="+mn-cs"/>
              </a:defRPr>
            </a:lvl1pPr>
          </a:lstStyle>
          <a:p>
            <a:pPr>
              <a:defRPr/>
            </a:pPr>
            <a:fld id="{35E06217-05BB-44DF-988C-9B368EB804FC}" type="slidenum">
              <a:rPr lang="en-US" altLang="zh-CN"/>
              <a:pPr>
                <a:defRPr/>
              </a:pPr>
              <a:t>‹#›</a:t>
            </a:fld>
            <a:endParaRPr lang="en-US" altLang="zh-CN"/>
          </a:p>
        </p:txBody>
      </p:sp>
    </p:spTree>
    <p:extLst>
      <p:ext uri="{BB962C8B-B14F-4D97-AF65-F5344CB8AC3E}">
        <p14:creationId xmlns:p14="http://schemas.microsoft.com/office/powerpoint/2010/main" val="12823050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4" descr="stripe">
            <a:extLst>
              <a:ext uri="{FF2B5EF4-FFF2-40B4-BE49-F238E27FC236}">
                <a16:creationId xmlns:a16="http://schemas.microsoft.com/office/drawing/2014/main" id="{5E59A0B7-F540-421C-A166-03C871E3389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6">
            <a:extLst>
              <a:ext uri="{FF2B5EF4-FFF2-40B4-BE49-F238E27FC236}">
                <a16:creationId xmlns:a16="http://schemas.microsoft.com/office/drawing/2014/main" id="{24A34198-760C-49CD-929F-EF1F32FD58AB}"/>
              </a:ext>
            </a:extLst>
          </p:cNvPr>
          <p:cNvGrpSpPr>
            <a:grpSpLocks/>
          </p:cNvGrpSpPr>
          <p:nvPr userDrawn="1"/>
        </p:nvGrpSpPr>
        <p:grpSpPr bwMode="auto">
          <a:xfrm>
            <a:off x="1295400" y="6365875"/>
            <a:ext cx="7732713" cy="412750"/>
            <a:chOff x="1295400" y="6366548"/>
            <a:chExt cx="7732776" cy="412204"/>
          </a:xfrm>
        </p:grpSpPr>
        <p:pic>
          <p:nvPicPr>
            <p:cNvPr id="9" name="Picture 7">
              <a:extLst>
                <a:ext uri="{FF2B5EF4-FFF2-40B4-BE49-F238E27FC236}">
                  <a16:creationId xmlns:a16="http://schemas.microsoft.com/office/drawing/2014/main" id="{DDB7495F-B36A-4795-9A08-DE2C8379AF28}"/>
                </a:ext>
              </a:extLst>
            </p:cNvPr>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81800" y="6366548"/>
              <a:ext cx="2246376" cy="412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0D9332E4-9213-41E3-91BE-A9D508CDEEA9}"/>
                </a:ext>
              </a:extLst>
            </p:cNvPr>
            <p:cNvCxnSpPr/>
            <p:nvPr userDrawn="1"/>
          </p:nvCxnSpPr>
          <p:spPr>
            <a:xfrm>
              <a:off x="1295400" y="6477526"/>
              <a:ext cx="5410244" cy="0"/>
            </a:xfrm>
            <a:prstGeom prst="line">
              <a:avLst/>
            </a:prstGeom>
            <a:ln w="31750" cap="rnd">
              <a:solidFill>
                <a:srgbClr val="0021A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9EEEC6D-CDCA-444D-81AB-59DB7013D9DE}"/>
                </a:ext>
              </a:extLst>
            </p:cNvPr>
            <p:cNvCxnSpPr/>
            <p:nvPr userDrawn="1"/>
          </p:nvCxnSpPr>
          <p:spPr>
            <a:xfrm>
              <a:off x="1752604" y="6629724"/>
              <a:ext cx="4953040" cy="0"/>
            </a:xfrm>
            <a:prstGeom prst="line">
              <a:avLst/>
            </a:prstGeom>
            <a:ln w="31750" cap="rnd">
              <a:solidFill>
                <a:srgbClr val="FF4A00"/>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lvl1pPr>
              <a:defRPr u="sng"/>
            </a:lvl1pPr>
          </a:lstStyle>
          <a:p>
            <a:r>
              <a:rPr lang="en-US" dirty="0"/>
              <a:t>Click to edit Master title style</a:t>
            </a:r>
          </a:p>
        </p:txBody>
      </p:sp>
      <p:sp>
        <p:nvSpPr>
          <p:cNvPr id="3" name="Text Placeholder 2"/>
          <p:cNvSpPr>
            <a:spLocks noGrp="1"/>
          </p:cNvSpPr>
          <p:nvPr>
            <p:ph type="body" idx="1"/>
          </p:nvPr>
        </p:nvSpPr>
        <p:spPr>
          <a:xfrm>
            <a:off x="685800" y="8191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14589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73625" y="8191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73625" y="14589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8">
            <a:extLst>
              <a:ext uri="{FF2B5EF4-FFF2-40B4-BE49-F238E27FC236}">
                <a16:creationId xmlns:a16="http://schemas.microsoft.com/office/drawing/2014/main" id="{5BD32E63-FB78-4676-B9B9-B95ADA94FF73}"/>
              </a:ext>
            </a:extLst>
          </p:cNvPr>
          <p:cNvSpPr>
            <a:spLocks noGrp="1"/>
          </p:cNvSpPr>
          <p:nvPr>
            <p:ph type="sldNum" sz="quarter" idx="10"/>
          </p:nvPr>
        </p:nvSpPr>
        <p:spPr/>
        <p:txBody>
          <a:bodyPr/>
          <a:lstStyle>
            <a:lvl1pPr>
              <a:defRPr>
                <a:cs typeface="+mn-cs"/>
              </a:defRPr>
            </a:lvl1pPr>
          </a:lstStyle>
          <a:p>
            <a:pPr>
              <a:defRPr/>
            </a:pPr>
            <a:fld id="{AAF56FCE-954B-4693-9730-E012A9A9FEEC}" type="slidenum">
              <a:rPr lang="en-US" altLang="zh-CN"/>
              <a:pPr>
                <a:defRPr/>
              </a:pPr>
              <a:t>‹#›</a:t>
            </a:fld>
            <a:endParaRPr lang="en-US" altLang="zh-CN"/>
          </a:p>
        </p:txBody>
      </p:sp>
    </p:spTree>
    <p:extLst>
      <p:ext uri="{BB962C8B-B14F-4D97-AF65-F5344CB8AC3E}">
        <p14:creationId xmlns:p14="http://schemas.microsoft.com/office/powerpoint/2010/main" val="420656929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4" descr="stripe">
            <a:extLst>
              <a:ext uri="{FF2B5EF4-FFF2-40B4-BE49-F238E27FC236}">
                <a16:creationId xmlns:a16="http://schemas.microsoft.com/office/drawing/2014/main" id="{CDA7BA15-1E81-4B21-9351-25F293A9A6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6">
            <a:extLst>
              <a:ext uri="{FF2B5EF4-FFF2-40B4-BE49-F238E27FC236}">
                <a16:creationId xmlns:a16="http://schemas.microsoft.com/office/drawing/2014/main" id="{DF7A14F6-B27E-4046-BF97-104D6BF30A0A}"/>
              </a:ext>
            </a:extLst>
          </p:cNvPr>
          <p:cNvGrpSpPr>
            <a:grpSpLocks/>
          </p:cNvGrpSpPr>
          <p:nvPr userDrawn="1"/>
        </p:nvGrpSpPr>
        <p:grpSpPr bwMode="auto">
          <a:xfrm>
            <a:off x="1295400" y="6365875"/>
            <a:ext cx="7732713" cy="412750"/>
            <a:chOff x="1295400" y="6366548"/>
            <a:chExt cx="7732776" cy="412204"/>
          </a:xfrm>
        </p:grpSpPr>
        <p:pic>
          <p:nvPicPr>
            <p:cNvPr id="5" name="Picture 7">
              <a:extLst>
                <a:ext uri="{FF2B5EF4-FFF2-40B4-BE49-F238E27FC236}">
                  <a16:creationId xmlns:a16="http://schemas.microsoft.com/office/drawing/2014/main" id="{F9DF4727-E29E-4E14-AD19-A16F85D24658}"/>
                </a:ext>
              </a:extLst>
            </p:cNvPr>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81800" y="6366548"/>
              <a:ext cx="2246376" cy="412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691AFEDA-7D4B-4E5E-8E0C-AEB5A104AD28}"/>
                </a:ext>
              </a:extLst>
            </p:cNvPr>
            <p:cNvCxnSpPr/>
            <p:nvPr userDrawn="1"/>
          </p:nvCxnSpPr>
          <p:spPr>
            <a:xfrm>
              <a:off x="1295400" y="6477526"/>
              <a:ext cx="5410244" cy="0"/>
            </a:xfrm>
            <a:prstGeom prst="line">
              <a:avLst/>
            </a:prstGeom>
            <a:ln w="31750" cap="rnd">
              <a:solidFill>
                <a:srgbClr val="0021A5"/>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D6CD729-09F2-409B-BC25-E49B70DB86A1}"/>
                </a:ext>
              </a:extLst>
            </p:cNvPr>
            <p:cNvCxnSpPr/>
            <p:nvPr userDrawn="1"/>
          </p:nvCxnSpPr>
          <p:spPr>
            <a:xfrm>
              <a:off x="1752604" y="6629724"/>
              <a:ext cx="4953040" cy="0"/>
            </a:xfrm>
            <a:prstGeom prst="line">
              <a:avLst/>
            </a:prstGeom>
            <a:ln w="31750" cap="rnd">
              <a:solidFill>
                <a:srgbClr val="FF4A00"/>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lvl1pPr>
              <a:defRPr u="sng"/>
            </a:lvl1pPr>
          </a:lstStyle>
          <a:p>
            <a:r>
              <a:rPr lang="en-US"/>
              <a:t>Click to edit Master title style</a:t>
            </a:r>
          </a:p>
        </p:txBody>
      </p:sp>
      <p:sp>
        <p:nvSpPr>
          <p:cNvPr id="8" name="Slide Number Placeholder 4">
            <a:extLst>
              <a:ext uri="{FF2B5EF4-FFF2-40B4-BE49-F238E27FC236}">
                <a16:creationId xmlns:a16="http://schemas.microsoft.com/office/drawing/2014/main" id="{C19E1BDF-0A8F-4E6B-BE03-528420FD0FE5}"/>
              </a:ext>
            </a:extLst>
          </p:cNvPr>
          <p:cNvSpPr>
            <a:spLocks noGrp="1"/>
          </p:cNvSpPr>
          <p:nvPr>
            <p:ph type="sldNum" sz="quarter" idx="10"/>
          </p:nvPr>
        </p:nvSpPr>
        <p:spPr/>
        <p:txBody>
          <a:bodyPr/>
          <a:lstStyle>
            <a:lvl1pPr>
              <a:defRPr>
                <a:cs typeface="+mn-cs"/>
              </a:defRPr>
            </a:lvl1pPr>
          </a:lstStyle>
          <a:p>
            <a:pPr>
              <a:defRPr/>
            </a:pPr>
            <a:fld id="{F8B212DC-EE5B-4A5E-99AC-2632E70B7405}" type="slidenum">
              <a:rPr lang="en-US" altLang="zh-CN"/>
              <a:pPr>
                <a:defRPr/>
              </a:pPr>
              <a:t>‹#›</a:t>
            </a:fld>
            <a:endParaRPr lang="en-US" altLang="zh-CN"/>
          </a:p>
        </p:txBody>
      </p:sp>
    </p:spTree>
    <p:extLst>
      <p:ext uri="{BB962C8B-B14F-4D97-AF65-F5344CB8AC3E}">
        <p14:creationId xmlns:p14="http://schemas.microsoft.com/office/powerpoint/2010/main" val="340957779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50459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4" descr="stripe">
            <a:extLst>
              <a:ext uri="{FF2B5EF4-FFF2-40B4-BE49-F238E27FC236}">
                <a16:creationId xmlns:a16="http://schemas.microsoft.com/office/drawing/2014/main" id="{DE2D5CD9-424E-4733-8C42-90063B598A5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6">
            <a:extLst>
              <a:ext uri="{FF2B5EF4-FFF2-40B4-BE49-F238E27FC236}">
                <a16:creationId xmlns:a16="http://schemas.microsoft.com/office/drawing/2014/main" id="{E19BD493-9AB5-4781-84EC-E712B8AC8C1A}"/>
              </a:ext>
            </a:extLst>
          </p:cNvPr>
          <p:cNvGrpSpPr>
            <a:grpSpLocks/>
          </p:cNvGrpSpPr>
          <p:nvPr userDrawn="1"/>
        </p:nvGrpSpPr>
        <p:grpSpPr bwMode="auto">
          <a:xfrm>
            <a:off x="1295400" y="6365875"/>
            <a:ext cx="7732713" cy="412750"/>
            <a:chOff x="1295400" y="6366548"/>
            <a:chExt cx="7732776" cy="412204"/>
          </a:xfrm>
        </p:grpSpPr>
        <p:pic>
          <p:nvPicPr>
            <p:cNvPr id="7" name="Picture 7">
              <a:extLst>
                <a:ext uri="{FF2B5EF4-FFF2-40B4-BE49-F238E27FC236}">
                  <a16:creationId xmlns:a16="http://schemas.microsoft.com/office/drawing/2014/main" id="{612B46E7-6D01-422F-A306-080C5DDFF854}"/>
                </a:ext>
              </a:extLst>
            </p:cNvPr>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81800" y="6366548"/>
              <a:ext cx="2246376" cy="412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D0CA2484-3625-48E8-9633-1C5B8198C7AC}"/>
                </a:ext>
              </a:extLst>
            </p:cNvPr>
            <p:cNvCxnSpPr/>
            <p:nvPr userDrawn="1"/>
          </p:nvCxnSpPr>
          <p:spPr>
            <a:xfrm>
              <a:off x="1295400" y="6477526"/>
              <a:ext cx="5410244" cy="0"/>
            </a:xfrm>
            <a:prstGeom prst="line">
              <a:avLst/>
            </a:prstGeom>
            <a:ln w="31750" cap="rnd">
              <a:solidFill>
                <a:srgbClr val="0021A5"/>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0244195-A23D-45E5-B82C-352CAABEB0E3}"/>
                </a:ext>
              </a:extLst>
            </p:cNvPr>
            <p:cNvCxnSpPr/>
            <p:nvPr userDrawn="1"/>
          </p:nvCxnSpPr>
          <p:spPr>
            <a:xfrm>
              <a:off x="1752604" y="6629724"/>
              <a:ext cx="4953040" cy="0"/>
            </a:xfrm>
            <a:prstGeom prst="line">
              <a:avLst/>
            </a:prstGeom>
            <a:ln w="31750" cap="rnd">
              <a:solidFill>
                <a:srgbClr val="FF4A00"/>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858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036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Slide Number Placeholder 6">
            <a:extLst>
              <a:ext uri="{FF2B5EF4-FFF2-40B4-BE49-F238E27FC236}">
                <a16:creationId xmlns:a16="http://schemas.microsoft.com/office/drawing/2014/main" id="{EE7AD0AC-737B-4F66-A75B-62204C5C0412}"/>
              </a:ext>
            </a:extLst>
          </p:cNvPr>
          <p:cNvSpPr>
            <a:spLocks noGrp="1"/>
          </p:cNvSpPr>
          <p:nvPr>
            <p:ph type="sldNum" sz="quarter" idx="10"/>
          </p:nvPr>
        </p:nvSpPr>
        <p:spPr/>
        <p:txBody>
          <a:bodyPr/>
          <a:lstStyle>
            <a:lvl1pPr>
              <a:defRPr>
                <a:cs typeface="+mn-cs"/>
              </a:defRPr>
            </a:lvl1pPr>
          </a:lstStyle>
          <a:p>
            <a:pPr>
              <a:defRPr/>
            </a:pPr>
            <a:fld id="{F52D2681-B4ED-4254-8349-44AEC2C93986}" type="slidenum">
              <a:rPr lang="en-US" altLang="zh-CN"/>
              <a:pPr>
                <a:defRPr/>
              </a:pPr>
              <a:t>‹#›</a:t>
            </a:fld>
            <a:endParaRPr lang="en-US" altLang="zh-CN"/>
          </a:p>
        </p:txBody>
      </p:sp>
    </p:spTree>
    <p:extLst>
      <p:ext uri="{BB962C8B-B14F-4D97-AF65-F5344CB8AC3E}">
        <p14:creationId xmlns:p14="http://schemas.microsoft.com/office/powerpoint/2010/main" val="194883156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4" descr="stripe">
            <a:extLst>
              <a:ext uri="{FF2B5EF4-FFF2-40B4-BE49-F238E27FC236}">
                <a16:creationId xmlns:a16="http://schemas.microsoft.com/office/drawing/2014/main" id="{9F5AA9B7-448D-4EB9-988E-92ACA57CAC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6">
            <a:extLst>
              <a:ext uri="{FF2B5EF4-FFF2-40B4-BE49-F238E27FC236}">
                <a16:creationId xmlns:a16="http://schemas.microsoft.com/office/drawing/2014/main" id="{DDEB10DF-1395-409D-B61A-C5258B282B80}"/>
              </a:ext>
            </a:extLst>
          </p:cNvPr>
          <p:cNvGrpSpPr>
            <a:grpSpLocks/>
          </p:cNvGrpSpPr>
          <p:nvPr userDrawn="1"/>
        </p:nvGrpSpPr>
        <p:grpSpPr bwMode="auto">
          <a:xfrm>
            <a:off x="1295400" y="6365875"/>
            <a:ext cx="7732713" cy="412750"/>
            <a:chOff x="1295400" y="6366548"/>
            <a:chExt cx="7732776" cy="412204"/>
          </a:xfrm>
        </p:grpSpPr>
        <p:pic>
          <p:nvPicPr>
            <p:cNvPr id="7" name="Picture 7">
              <a:extLst>
                <a:ext uri="{FF2B5EF4-FFF2-40B4-BE49-F238E27FC236}">
                  <a16:creationId xmlns:a16="http://schemas.microsoft.com/office/drawing/2014/main" id="{AC59F70B-8552-4A54-8AEB-DDE6805924C3}"/>
                </a:ext>
              </a:extLst>
            </p:cNvPr>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81800" y="6366548"/>
              <a:ext cx="2246376" cy="412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944971C6-45DC-4474-86F2-E6C0E2B3C66E}"/>
                </a:ext>
              </a:extLst>
            </p:cNvPr>
            <p:cNvCxnSpPr/>
            <p:nvPr userDrawn="1"/>
          </p:nvCxnSpPr>
          <p:spPr>
            <a:xfrm>
              <a:off x="1295400" y="6477526"/>
              <a:ext cx="5410244" cy="0"/>
            </a:xfrm>
            <a:prstGeom prst="line">
              <a:avLst/>
            </a:prstGeom>
            <a:ln w="31750" cap="rnd">
              <a:solidFill>
                <a:srgbClr val="0021A5"/>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D2C7775-34D1-4561-BD47-F88267FC37FB}"/>
                </a:ext>
              </a:extLst>
            </p:cNvPr>
            <p:cNvCxnSpPr/>
            <p:nvPr userDrawn="1"/>
          </p:nvCxnSpPr>
          <p:spPr>
            <a:xfrm>
              <a:off x="1752604" y="6629724"/>
              <a:ext cx="4953040" cy="0"/>
            </a:xfrm>
            <a:prstGeom prst="line">
              <a:avLst/>
            </a:prstGeom>
            <a:ln w="31750" cap="rnd">
              <a:solidFill>
                <a:srgbClr val="FF4A00"/>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Slide Number Placeholder 6">
            <a:extLst>
              <a:ext uri="{FF2B5EF4-FFF2-40B4-BE49-F238E27FC236}">
                <a16:creationId xmlns:a16="http://schemas.microsoft.com/office/drawing/2014/main" id="{E0989211-B14D-43E2-A6F7-3ECE81C28D33}"/>
              </a:ext>
            </a:extLst>
          </p:cNvPr>
          <p:cNvSpPr>
            <a:spLocks noGrp="1"/>
          </p:cNvSpPr>
          <p:nvPr>
            <p:ph type="sldNum" sz="quarter" idx="10"/>
          </p:nvPr>
        </p:nvSpPr>
        <p:spPr/>
        <p:txBody>
          <a:bodyPr/>
          <a:lstStyle>
            <a:lvl1pPr>
              <a:defRPr>
                <a:cs typeface="+mn-cs"/>
              </a:defRPr>
            </a:lvl1pPr>
          </a:lstStyle>
          <a:p>
            <a:pPr>
              <a:defRPr/>
            </a:pPr>
            <a:fld id="{4C1534B9-4411-40A1-9786-4EC27B0F477B}" type="slidenum">
              <a:rPr lang="en-US" altLang="zh-CN"/>
              <a:pPr>
                <a:defRPr/>
              </a:pPr>
              <a:t>‹#›</a:t>
            </a:fld>
            <a:endParaRPr lang="en-US" altLang="zh-CN"/>
          </a:p>
        </p:txBody>
      </p:sp>
    </p:spTree>
    <p:extLst>
      <p:ext uri="{BB962C8B-B14F-4D97-AF65-F5344CB8AC3E}">
        <p14:creationId xmlns:p14="http://schemas.microsoft.com/office/powerpoint/2010/main" val="128460110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4" descr="stripe">
            <a:extLst>
              <a:ext uri="{FF2B5EF4-FFF2-40B4-BE49-F238E27FC236}">
                <a16:creationId xmlns:a16="http://schemas.microsoft.com/office/drawing/2014/main" id="{E2C81765-D9D3-49D3-98D6-87364EF4BF9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6">
            <a:extLst>
              <a:ext uri="{FF2B5EF4-FFF2-40B4-BE49-F238E27FC236}">
                <a16:creationId xmlns:a16="http://schemas.microsoft.com/office/drawing/2014/main" id="{47776567-CC5F-4B8E-8EA0-152018F6404D}"/>
              </a:ext>
            </a:extLst>
          </p:cNvPr>
          <p:cNvGrpSpPr>
            <a:grpSpLocks/>
          </p:cNvGrpSpPr>
          <p:nvPr userDrawn="1"/>
        </p:nvGrpSpPr>
        <p:grpSpPr bwMode="auto">
          <a:xfrm>
            <a:off x="1295400" y="6365875"/>
            <a:ext cx="7732713" cy="412750"/>
            <a:chOff x="1295400" y="6366548"/>
            <a:chExt cx="7732776" cy="412204"/>
          </a:xfrm>
        </p:grpSpPr>
        <p:pic>
          <p:nvPicPr>
            <p:cNvPr id="6" name="Picture 7">
              <a:extLst>
                <a:ext uri="{FF2B5EF4-FFF2-40B4-BE49-F238E27FC236}">
                  <a16:creationId xmlns:a16="http://schemas.microsoft.com/office/drawing/2014/main" id="{BB25656C-B561-4D1C-BFBB-9FB3B016A445}"/>
                </a:ext>
              </a:extLst>
            </p:cNvPr>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81800" y="6366548"/>
              <a:ext cx="2246376" cy="412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35379577-5223-4913-A786-9C20C3220D52}"/>
                </a:ext>
              </a:extLst>
            </p:cNvPr>
            <p:cNvCxnSpPr/>
            <p:nvPr userDrawn="1"/>
          </p:nvCxnSpPr>
          <p:spPr>
            <a:xfrm>
              <a:off x="1295400" y="6477526"/>
              <a:ext cx="5410244" cy="0"/>
            </a:xfrm>
            <a:prstGeom prst="line">
              <a:avLst/>
            </a:prstGeom>
            <a:ln w="31750" cap="rnd">
              <a:solidFill>
                <a:srgbClr val="0021A5"/>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B0F95D1-A04A-4A98-8020-EA7F292BEEB7}"/>
                </a:ext>
              </a:extLst>
            </p:cNvPr>
            <p:cNvCxnSpPr/>
            <p:nvPr userDrawn="1"/>
          </p:nvCxnSpPr>
          <p:spPr>
            <a:xfrm>
              <a:off x="1752604" y="6629724"/>
              <a:ext cx="4953040" cy="0"/>
            </a:xfrm>
            <a:prstGeom prst="line">
              <a:avLst/>
            </a:prstGeom>
            <a:ln w="31750" cap="rnd">
              <a:solidFill>
                <a:srgbClr val="FF4A00"/>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lvl1pPr>
              <a:defRPr u="sng"/>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37C91A8B-EA75-4BEA-B2D5-B03783DA7275}"/>
              </a:ext>
            </a:extLst>
          </p:cNvPr>
          <p:cNvSpPr>
            <a:spLocks noGrp="1"/>
          </p:cNvSpPr>
          <p:nvPr>
            <p:ph type="sldNum" sz="quarter" idx="10"/>
          </p:nvPr>
        </p:nvSpPr>
        <p:spPr/>
        <p:txBody>
          <a:bodyPr/>
          <a:lstStyle>
            <a:lvl1pPr>
              <a:defRPr>
                <a:cs typeface="+mn-cs"/>
              </a:defRPr>
            </a:lvl1pPr>
          </a:lstStyle>
          <a:p>
            <a:pPr>
              <a:defRPr/>
            </a:pPr>
            <a:fld id="{FB4864BB-BB0D-4323-9A06-EE76B91DECF0}" type="slidenum">
              <a:rPr lang="en-US" altLang="zh-CN"/>
              <a:pPr>
                <a:defRPr/>
              </a:pPr>
              <a:t>‹#›</a:t>
            </a:fld>
            <a:endParaRPr lang="en-US" altLang="zh-CN"/>
          </a:p>
        </p:txBody>
      </p:sp>
    </p:spTree>
    <p:extLst>
      <p:ext uri="{BB962C8B-B14F-4D97-AF65-F5344CB8AC3E}">
        <p14:creationId xmlns:p14="http://schemas.microsoft.com/office/powerpoint/2010/main" val="31170046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4" descr="stripe">
            <a:extLst>
              <a:ext uri="{FF2B5EF4-FFF2-40B4-BE49-F238E27FC236}">
                <a16:creationId xmlns:a16="http://schemas.microsoft.com/office/drawing/2014/main" id="{7DD9A920-1745-4610-830F-76F9D8972E1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6">
            <a:extLst>
              <a:ext uri="{FF2B5EF4-FFF2-40B4-BE49-F238E27FC236}">
                <a16:creationId xmlns:a16="http://schemas.microsoft.com/office/drawing/2014/main" id="{B66399AB-1D63-4B70-96BC-5F80021E7055}"/>
              </a:ext>
            </a:extLst>
          </p:cNvPr>
          <p:cNvGrpSpPr>
            <a:grpSpLocks/>
          </p:cNvGrpSpPr>
          <p:nvPr userDrawn="1"/>
        </p:nvGrpSpPr>
        <p:grpSpPr bwMode="auto">
          <a:xfrm>
            <a:off x="1295400" y="6365875"/>
            <a:ext cx="7732713" cy="412750"/>
            <a:chOff x="1295400" y="6366548"/>
            <a:chExt cx="7732776" cy="412204"/>
          </a:xfrm>
        </p:grpSpPr>
        <p:pic>
          <p:nvPicPr>
            <p:cNvPr id="6" name="Picture 7">
              <a:extLst>
                <a:ext uri="{FF2B5EF4-FFF2-40B4-BE49-F238E27FC236}">
                  <a16:creationId xmlns:a16="http://schemas.microsoft.com/office/drawing/2014/main" id="{5A1ECBAC-0A15-416B-A951-A67CBA18F996}"/>
                </a:ext>
              </a:extLst>
            </p:cNvPr>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81800" y="6366548"/>
              <a:ext cx="2246376" cy="412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365D5986-BACB-4306-94ED-79C07E6686EE}"/>
                </a:ext>
              </a:extLst>
            </p:cNvPr>
            <p:cNvCxnSpPr/>
            <p:nvPr userDrawn="1"/>
          </p:nvCxnSpPr>
          <p:spPr>
            <a:xfrm>
              <a:off x="1295400" y="6477526"/>
              <a:ext cx="5410244" cy="0"/>
            </a:xfrm>
            <a:prstGeom prst="line">
              <a:avLst/>
            </a:prstGeom>
            <a:ln w="31750" cap="rnd">
              <a:solidFill>
                <a:srgbClr val="0021A5"/>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6AC3B6D-2527-42F1-A5EE-97CC523AC5B1}"/>
                </a:ext>
              </a:extLst>
            </p:cNvPr>
            <p:cNvCxnSpPr/>
            <p:nvPr userDrawn="1"/>
          </p:nvCxnSpPr>
          <p:spPr>
            <a:xfrm>
              <a:off x="1752604" y="6629724"/>
              <a:ext cx="4953040" cy="0"/>
            </a:xfrm>
            <a:prstGeom prst="line">
              <a:avLst/>
            </a:prstGeom>
            <a:ln w="31750" cap="rnd">
              <a:solidFill>
                <a:srgbClr val="FF4A00"/>
              </a:solidFill>
            </a:ln>
          </p:spPr>
          <p:style>
            <a:lnRef idx="1">
              <a:schemeClr val="accent1"/>
            </a:lnRef>
            <a:fillRef idx="0">
              <a:schemeClr val="accent1"/>
            </a:fillRef>
            <a:effectRef idx="0">
              <a:schemeClr val="accent1"/>
            </a:effectRef>
            <a:fontRef idx="minor">
              <a:schemeClr val="tx1"/>
            </a:fontRef>
          </p:style>
        </p:cxnSp>
      </p:grpSp>
      <p:sp>
        <p:nvSpPr>
          <p:cNvPr id="2" name="Vertical Title 1"/>
          <p:cNvSpPr>
            <a:spLocks noGrp="1"/>
          </p:cNvSpPr>
          <p:nvPr>
            <p:ph type="title" orient="vert"/>
          </p:nvPr>
        </p:nvSpPr>
        <p:spPr>
          <a:xfrm>
            <a:off x="6629400" y="274638"/>
            <a:ext cx="2057400" cy="5851525"/>
          </a:xfrm>
        </p:spPr>
        <p:txBody>
          <a:bodyPr vert="eaVert"/>
          <a:lstStyle>
            <a:lvl1pPr>
              <a:defRPr u="sng"/>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1BA9F21B-4065-4E0A-B19B-579F8E5B5A7A}"/>
              </a:ext>
            </a:extLst>
          </p:cNvPr>
          <p:cNvSpPr>
            <a:spLocks noGrp="1"/>
          </p:cNvSpPr>
          <p:nvPr>
            <p:ph type="sldNum" sz="quarter" idx="10"/>
          </p:nvPr>
        </p:nvSpPr>
        <p:spPr/>
        <p:txBody>
          <a:bodyPr/>
          <a:lstStyle>
            <a:lvl1pPr>
              <a:defRPr>
                <a:cs typeface="+mn-cs"/>
              </a:defRPr>
            </a:lvl1pPr>
          </a:lstStyle>
          <a:p>
            <a:pPr>
              <a:defRPr/>
            </a:pPr>
            <a:fld id="{99BE3052-AEE9-47CC-BAB9-83736C514039}" type="slidenum">
              <a:rPr lang="en-US" altLang="zh-CN"/>
              <a:pPr>
                <a:defRPr/>
              </a:pPr>
              <a:t>‹#›</a:t>
            </a:fld>
            <a:endParaRPr lang="en-US" altLang="zh-CN"/>
          </a:p>
        </p:txBody>
      </p:sp>
    </p:spTree>
    <p:extLst>
      <p:ext uri="{BB962C8B-B14F-4D97-AF65-F5344CB8AC3E}">
        <p14:creationId xmlns:p14="http://schemas.microsoft.com/office/powerpoint/2010/main" val="296115533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935B6CF-F195-48B9-A638-16AC3A23FA12}"/>
              </a:ext>
            </a:extLst>
          </p:cNvPr>
          <p:cNvSpPr>
            <a:spLocks noGrp="1"/>
          </p:cNvSpPr>
          <p:nvPr>
            <p:ph type="dt" sz="half" idx="10"/>
          </p:nvPr>
        </p:nvSpPr>
        <p:spPr/>
        <p:txBody>
          <a:bodyPr rtlCol="0"/>
          <a:lstStyle>
            <a:lvl1pPr defTabSz="457200" fontAlgn="base">
              <a:spcBef>
                <a:spcPct val="0"/>
              </a:spcBef>
              <a:spcAft>
                <a:spcPct val="0"/>
              </a:spcAft>
              <a:defRPr>
                <a:solidFill>
                  <a:prstClr val="black">
                    <a:tint val="75000"/>
                  </a:prstClr>
                </a:solidFill>
                <a:latin typeface="Arial" charset="0"/>
                <a:ea typeface="ＭＳ Ｐゴシック" pitchFamily="34" charset="-128"/>
                <a:cs typeface="+mn-cs"/>
              </a:defRPr>
            </a:lvl1pPr>
          </a:lstStyle>
          <a:p>
            <a:pPr>
              <a:defRPr/>
            </a:pPr>
            <a:fld id="{70D5EB10-1A82-4392-BD2D-8631A124594B}" type="datetimeFigureOut">
              <a:rPr lang="en-US"/>
              <a:pPr>
                <a:defRPr/>
              </a:pPr>
              <a:t>3/5/2021</a:t>
            </a:fld>
            <a:endParaRPr lang="en-US"/>
          </a:p>
        </p:txBody>
      </p:sp>
      <p:sp>
        <p:nvSpPr>
          <p:cNvPr id="5" name="Footer Placeholder 4">
            <a:extLst>
              <a:ext uri="{FF2B5EF4-FFF2-40B4-BE49-F238E27FC236}">
                <a16:creationId xmlns:a16="http://schemas.microsoft.com/office/drawing/2014/main" id="{7AD3B6CE-452B-43A1-BA51-0EB430A96E57}"/>
              </a:ext>
            </a:extLst>
          </p:cNvPr>
          <p:cNvSpPr>
            <a:spLocks noGrp="1"/>
          </p:cNvSpPr>
          <p:nvPr>
            <p:ph type="ftr" sz="quarter" idx="11"/>
          </p:nvPr>
        </p:nvSpPr>
        <p:spPr/>
        <p:txBody>
          <a:bodyPr rtlCol="0"/>
          <a:lstStyle>
            <a:lvl1pPr defTabSz="457200" fontAlgn="base">
              <a:spcBef>
                <a:spcPct val="0"/>
              </a:spcBef>
              <a:spcAft>
                <a:spcPct val="0"/>
              </a:spcAft>
              <a:defRPr>
                <a:solidFill>
                  <a:prstClr val="black">
                    <a:tint val="75000"/>
                  </a:prstClr>
                </a:solidFill>
                <a:latin typeface="Arial" charset="0"/>
                <a:ea typeface="ＭＳ Ｐゴシック" pitchFamily="34" charset="-128"/>
                <a:cs typeface="+mn-cs"/>
              </a:defRPr>
            </a:lvl1pPr>
          </a:lstStyle>
          <a:p>
            <a:pPr>
              <a:defRPr/>
            </a:pPr>
            <a:endParaRPr lang="en-US"/>
          </a:p>
        </p:txBody>
      </p:sp>
      <p:sp>
        <p:nvSpPr>
          <p:cNvPr id="6" name="Slide Number Placeholder 5">
            <a:extLst>
              <a:ext uri="{FF2B5EF4-FFF2-40B4-BE49-F238E27FC236}">
                <a16:creationId xmlns:a16="http://schemas.microsoft.com/office/drawing/2014/main" id="{A1A9F4CA-ADF8-4294-B596-553B8ACA5717}"/>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EEEB2896-1CCB-4113-BB4C-43BA56A572DC}" type="slidenum">
              <a:rPr lang="en-US" altLang="en-US"/>
              <a:pPr>
                <a:defRPr/>
              </a:pPr>
              <a:t>‹#›</a:t>
            </a:fld>
            <a:endParaRPr lang="en-US" altLang="en-US"/>
          </a:p>
        </p:txBody>
      </p:sp>
    </p:spTree>
    <p:extLst>
      <p:ext uri="{BB962C8B-B14F-4D97-AF65-F5344CB8AC3E}">
        <p14:creationId xmlns:p14="http://schemas.microsoft.com/office/powerpoint/2010/main" val="29249969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rtlCol="0"/>
          <a:lstStyle>
            <a:lvl1pPr defTabSz="457200">
              <a:defRPr>
                <a:solidFill>
                  <a:prstClr val="black">
                    <a:tint val="75000"/>
                  </a:prstClr>
                </a:solidFill>
                <a:ea typeface="MS PGothic" pitchFamily="34" charset="-128"/>
              </a:defRPr>
            </a:lvl1pPr>
          </a:lstStyle>
          <a:p>
            <a:pPr>
              <a:defRPr/>
            </a:pPr>
            <a:fld id="{94363AF9-A411-4900-8429-539B8558A40D}" type="datetimeFigureOut">
              <a:rPr lang="en-US"/>
              <a:pPr>
                <a:defRPr/>
              </a:pPr>
              <a:t>3/5/2021</a:t>
            </a:fld>
            <a:endParaRPr lang="en-US"/>
          </a:p>
        </p:txBody>
      </p:sp>
      <p:sp>
        <p:nvSpPr>
          <p:cNvPr id="4" name="Footer Placeholder 4"/>
          <p:cNvSpPr>
            <a:spLocks noGrp="1"/>
          </p:cNvSpPr>
          <p:nvPr>
            <p:ph type="ftr" sz="quarter" idx="11"/>
          </p:nvPr>
        </p:nvSpPr>
        <p:spPr/>
        <p:txBody>
          <a:bodyPr rtlCol="0"/>
          <a:lstStyle>
            <a:lvl1pPr defTabSz="457200">
              <a:defRPr>
                <a:solidFill>
                  <a:prstClr val="black">
                    <a:tint val="75000"/>
                  </a:prstClr>
                </a:solidFill>
                <a:ea typeface="MS PGothic" pitchFamily="34" charset="-128"/>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2736F1EC-C82F-4D43-91F6-123FCC2E4190}" type="slidenum">
              <a:rPr lang="en-US" altLang="en-US"/>
              <a:pPr/>
              <a:t>‹#›</a:t>
            </a:fld>
            <a:endParaRPr lang="en-US" altLang="en-US"/>
          </a:p>
        </p:txBody>
      </p:sp>
    </p:spTree>
    <p:extLst>
      <p:ext uri="{BB962C8B-B14F-4D97-AF65-F5344CB8AC3E}">
        <p14:creationId xmlns:p14="http://schemas.microsoft.com/office/powerpoint/2010/main" val="241735236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3BC537-B15B-462B-9187-295246D4BC1E}"/>
              </a:ext>
            </a:extLst>
          </p:cNvPr>
          <p:cNvSpPr>
            <a:spLocks noGrp="1"/>
          </p:cNvSpPr>
          <p:nvPr>
            <p:ph type="dt" sz="half" idx="10"/>
          </p:nvPr>
        </p:nvSpPr>
        <p:spPr/>
        <p:txBody>
          <a:bodyPr rtlCol="0"/>
          <a:lstStyle>
            <a:lvl1pPr defTabSz="457200" fontAlgn="base">
              <a:spcBef>
                <a:spcPct val="0"/>
              </a:spcBef>
              <a:spcAft>
                <a:spcPct val="0"/>
              </a:spcAft>
              <a:defRPr>
                <a:solidFill>
                  <a:prstClr val="black">
                    <a:tint val="75000"/>
                  </a:prstClr>
                </a:solidFill>
                <a:latin typeface="Arial" charset="0"/>
                <a:ea typeface="ＭＳ Ｐゴシック" pitchFamily="34" charset="-128"/>
                <a:cs typeface="+mn-cs"/>
              </a:defRPr>
            </a:lvl1pPr>
          </a:lstStyle>
          <a:p>
            <a:pPr>
              <a:defRPr/>
            </a:pPr>
            <a:fld id="{70D5EB10-1A82-4392-BD2D-8631A124594B}" type="datetimeFigureOut">
              <a:rPr lang="en-US"/>
              <a:pPr>
                <a:defRPr/>
              </a:pPr>
              <a:t>3/5/2021</a:t>
            </a:fld>
            <a:endParaRPr lang="en-US"/>
          </a:p>
        </p:txBody>
      </p:sp>
      <p:sp>
        <p:nvSpPr>
          <p:cNvPr id="5" name="Footer Placeholder 4">
            <a:extLst>
              <a:ext uri="{FF2B5EF4-FFF2-40B4-BE49-F238E27FC236}">
                <a16:creationId xmlns:a16="http://schemas.microsoft.com/office/drawing/2014/main" id="{33CBDFEC-1F9D-4B0D-83DF-3BF29DA1532E}"/>
              </a:ext>
            </a:extLst>
          </p:cNvPr>
          <p:cNvSpPr>
            <a:spLocks noGrp="1"/>
          </p:cNvSpPr>
          <p:nvPr>
            <p:ph type="ftr" sz="quarter" idx="11"/>
          </p:nvPr>
        </p:nvSpPr>
        <p:spPr/>
        <p:txBody>
          <a:bodyPr rtlCol="0"/>
          <a:lstStyle>
            <a:lvl1pPr defTabSz="457200" fontAlgn="base">
              <a:spcBef>
                <a:spcPct val="0"/>
              </a:spcBef>
              <a:spcAft>
                <a:spcPct val="0"/>
              </a:spcAft>
              <a:defRPr>
                <a:solidFill>
                  <a:prstClr val="black">
                    <a:tint val="75000"/>
                  </a:prstClr>
                </a:solidFill>
                <a:latin typeface="Arial" charset="0"/>
                <a:ea typeface="ＭＳ Ｐゴシック" pitchFamily="34" charset="-128"/>
                <a:cs typeface="+mn-cs"/>
              </a:defRPr>
            </a:lvl1pPr>
          </a:lstStyle>
          <a:p>
            <a:pPr>
              <a:defRPr/>
            </a:pPr>
            <a:endParaRPr lang="en-US"/>
          </a:p>
        </p:txBody>
      </p:sp>
      <p:sp>
        <p:nvSpPr>
          <p:cNvPr id="6" name="Slide Number Placeholder 5">
            <a:extLst>
              <a:ext uri="{FF2B5EF4-FFF2-40B4-BE49-F238E27FC236}">
                <a16:creationId xmlns:a16="http://schemas.microsoft.com/office/drawing/2014/main" id="{F8495D95-0712-4F7D-B62C-5795BE13C748}"/>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6AEBBD66-0E64-4931-9FFC-277E50D3D97D}" type="slidenum">
              <a:rPr lang="en-US" altLang="en-US"/>
              <a:pPr>
                <a:defRPr/>
              </a:pPr>
              <a:t>‹#›</a:t>
            </a:fld>
            <a:endParaRPr lang="en-US" altLang="en-US"/>
          </a:p>
        </p:txBody>
      </p:sp>
    </p:spTree>
    <p:extLst>
      <p:ext uri="{BB962C8B-B14F-4D97-AF65-F5344CB8AC3E}">
        <p14:creationId xmlns:p14="http://schemas.microsoft.com/office/powerpoint/2010/main" val="188105219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5B0FA8-0D36-4E3A-ADC6-04A2B8B81987}"/>
              </a:ext>
            </a:extLst>
          </p:cNvPr>
          <p:cNvSpPr>
            <a:spLocks noGrp="1"/>
          </p:cNvSpPr>
          <p:nvPr>
            <p:ph type="dt" sz="half" idx="10"/>
          </p:nvPr>
        </p:nvSpPr>
        <p:spPr/>
        <p:txBody>
          <a:bodyPr rtlCol="0"/>
          <a:lstStyle>
            <a:lvl1pPr defTabSz="457200" fontAlgn="base">
              <a:spcBef>
                <a:spcPct val="0"/>
              </a:spcBef>
              <a:spcAft>
                <a:spcPct val="0"/>
              </a:spcAft>
              <a:defRPr>
                <a:solidFill>
                  <a:prstClr val="black">
                    <a:tint val="75000"/>
                  </a:prstClr>
                </a:solidFill>
                <a:latin typeface="Arial" charset="0"/>
                <a:ea typeface="ＭＳ Ｐゴシック" pitchFamily="34" charset="-128"/>
                <a:cs typeface="+mn-cs"/>
              </a:defRPr>
            </a:lvl1pPr>
          </a:lstStyle>
          <a:p>
            <a:pPr>
              <a:defRPr/>
            </a:pPr>
            <a:fld id="{70D5EB10-1A82-4392-BD2D-8631A124594B}" type="datetimeFigureOut">
              <a:rPr lang="en-US"/>
              <a:pPr>
                <a:defRPr/>
              </a:pPr>
              <a:t>3/5/2021</a:t>
            </a:fld>
            <a:endParaRPr lang="en-US"/>
          </a:p>
        </p:txBody>
      </p:sp>
      <p:sp>
        <p:nvSpPr>
          <p:cNvPr id="5" name="Footer Placeholder 4">
            <a:extLst>
              <a:ext uri="{FF2B5EF4-FFF2-40B4-BE49-F238E27FC236}">
                <a16:creationId xmlns:a16="http://schemas.microsoft.com/office/drawing/2014/main" id="{70D69121-6D66-41B6-85BF-67FDCDFA9DDA}"/>
              </a:ext>
            </a:extLst>
          </p:cNvPr>
          <p:cNvSpPr>
            <a:spLocks noGrp="1"/>
          </p:cNvSpPr>
          <p:nvPr>
            <p:ph type="ftr" sz="quarter" idx="11"/>
          </p:nvPr>
        </p:nvSpPr>
        <p:spPr/>
        <p:txBody>
          <a:bodyPr rtlCol="0"/>
          <a:lstStyle>
            <a:lvl1pPr defTabSz="457200" fontAlgn="base">
              <a:spcBef>
                <a:spcPct val="0"/>
              </a:spcBef>
              <a:spcAft>
                <a:spcPct val="0"/>
              </a:spcAft>
              <a:defRPr>
                <a:solidFill>
                  <a:prstClr val="black">
                    <a:tint val="75000"/>
                  </a:prstClr>
                </a:solidFill>
                <a:latin typeface="Arial" charset="0"/>
                <a:ea typeface="ＭＳ Ｐゴシック" pitchFamily="34" charset="-128"/>
                <a:cs typeface="+mn-cs"/>
              </a:defRPr>
            </a:lvl1pPr>
          </a:lstStyle>
          <a:p>
            <a:pPr>
              <a:defRPr/>
            </a:pPr>
            <a:endParaRPr lang="en-US"/>
          </a:p>
        </p:txBody>
      </p:sp>
      <p:sp>
        <p:nvSpPr>
          <p:cNvPr id="6" name="Slide Number Placeholder 5">
            <a:extLst>
              <a:ext uri="{FF2B5EF4-FFF2-40B4-BE49-F238E27FC236}">
                <a16:creationId xmlns:a16="http://schemas.microsoft.com/office/drawing/2014/main" id="{D69D77DC-2B1F-444F-944B-C92D934D3CED}"/>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3E619364-9BCE-4670-9EDE-E5F9B89B151F}" type="slidenum">
              <a:rPr lang="en-US" altLang="en-US"/>
              <a:pPr>
                <a:defRPr/>
              </a:pPr>
              <a:t>‹#›</a:t>
            </a:fld>
            <a:endParaRPr lang="en-US" altLang="en-US"/>
          </a:p>
        </p:txBody>
      </p:sp>
    </p:spTree>
    <p:extLst>
      <p:ext uri="{BB962C8B-B14F-4D97-AF65-F5344CB8AC3E}">
        <p14:creationId xmlns:p14="http://schemas.microsoft.com/office/powerpoint/2010/main" val="268213199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B71120-8295-4F1C-9D67-F2C00519D4C7}"/>
              </a:ext>
            </a:extLst>
          </p:cNvPr>
          <p:cNvSpPr>
            <a:spLocks noGrp="1"/>
          </p:cNvSpPr>
          <p:nvPr>
            <p:ph type="dt" sz="half" idx="10"/>
          </p:nvPr>
        </p:nvSpPr>
        <p:spPr/>
        <p:txBody>
          <a:bodyPr rtlCol="0"/>
          <a:lstStyle>
            <a:lvl1pPr defTabSz="457200" fontAlgn="base">
              <a:spcBef>
                <a:spcPct val="0"/>
              </a:spcBef>
              <a:spcAft>
                <a:spcPct val="0"/>
              </a:spcAft>
              <a:defRPr>
                <a:solidFill>
                  <a:prstClr val="black">
                    <a:tint val="75000"/>
                  </a:prstClr>
                </a:solidFill>
                <a:latin typeface="Arial" charset="0"/>
                <a:ea typeface="ＭＳ Ｐゴシック" pitchFamily="34" charset="-128"/>
                <a:cs typeface="+mn-cs"/>
              </a:defRPr>
            </a:lvl1pPr>
          </a:lstStyle>
          <a:p>
            <a:pPr>
              <a:defRPr/>
            </a:pPr>
            <a:fld id="{70D5EB10-1A82-4392-BD2D-8631A124594B}" type="datetimeFigureOut">
              <a:rPr lang="en-US"/>
              <a:pPr>
                <a:defRPr/>
              </a:pPr>
              <a:t>3/5/2021</a:t>
            </a:fld>
            <a:endParaRPr lang="en-US"/>
          </a:p>
        </p:txBody>
      </p:sp>
      <p:sp>
        <p:nvSpPr>
          <p:cNvPr id="6" name="Footer Placeholder 5">
            <a:extLst>
              <a:ext uri="{FF2B5EF4-FFF2-40B4-BE49-F238E27FC236}">
                <a16:creationId xmlns:a16="http://schemas.microsoft.com/office/drawing/2014/main" id="{AA7A671F-B850-45FC-B03B-E694A947D7F3}"/>
              </a:ext>
            </a:extLst>
          </p:cNvPr>
          <p:cNvSpPr>
            <a:spLocks noGrp="1"/>
          </p:cNvSpPr>
          <p:nvPr>
            <p:ph type="ftr" sz="quarter" idx="11"/>
          </p:nvPr>
        </p:nvSpPr>
        <p:spPr/>
        <p:txBody>
          <a:bodyPr rtlCol="0"/>
          <a:lstStyle>
            <a:lvl1pPr defTabSz="457200" fontAlgn="base">
              <a:spcBef>
                <a:spcPct val="0"/>
              </a:spcBef>
              <a:spcAft>
                <a:spcPct val="0"/>
              </a:spcAft>
              <a:defRPr>
                <a:solidFill>
                  <a:prstClr val="black">
                    <a:tint val="75000"/>
                  </a:prstClr>
                </a:solidFill>
                <a:latin typeface="Arial" charset="0"/>
                <a:ea typeface="ＭＳ Ｐゴシック" pitchFamily="34" charset="-128"/>
                <a:cs typeface="+mn-cs"/>
              </a:defRPr>
            </a:lvl1pPr>
          </a:lstStyle>
          <a:p>
            <a:pPr>
              <a:defRPr/>
            </a:pPr>
            <a:endParaRPr lang="en-US"/>
          </a:p>
        </p:txBody>
      </p:sp>
      <p:sp>
        <p:nvSpPr>
          <p:cNvPr id="7" name="Slide Number Placeholder 6">
            <a:extLst>
              <a:ext uri="{FF2B5EF4-FFF2-40B4-BE49-F238E27FC236}">
                <a16:creationId xmlns:a16="http://schemas.microsoft.com/office/drawing/2014/main" id="{66C56AC4-D23C-40A6-9F16-1FFC4E688785}"/>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81F70CB9-6A05-454E-B7AB-221F2F017CBC}" type="slidenum">
              <a:rPr lang="en-US" altLang="en-US"/>
              <a:pPr>
                <a:defRPr/>
              </a:pPr>
              <a:t>‹#›</a:t>
            </a:fld>
            <a:endParaRPr lang="en-US" altLang="en-US"/>
          </a:p>
        </p:txBody>
      </p:sp>
    </p:spTree>
    <p:extLst>
      <p:ext uri="{BB962C8B-B14F-4D97-AF65-F5344CB8AC3E}">
        <p14:creationId xmlns:p14="http://schemas.microsoft.com/office/powerpoint/2010/main" val="401021052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A500B6-D071-4917-8F34-6AE16274C7C1}"/>
              </a:ext>
            </a:extLst>
          </p:cNvPr>
          <p:cNvSpPr>
            <a:spLocks noGrp="1"/>
          </p:cNvSpPr>
          <p:nvPr>
            <p:ph type="dt" sz="half" idx="10"/>
          </p:nvPr>
        </p:nvSpPr>
        <p:spPr/>
        <p:txBody>
          <a:bodyPr rtlCol="0"/>
          <a:lstStyle>
            <a:lvl1pPr defTabSz="457200" fontAlgn="base">
              <a:spcBef>
                <a:spcPct val="0"/>
              </a:spcBef>
              <a:spcAft>
                <a:spcPct val="0"/>
              </a:spcAft>
              <a:defRPr>
                <a:solidFill>
                  <a:prstClr val="black">
                    <a:tint val="75000"/>
                  </a:prstClr>
                </a:solidFill>
                <a:latin typeface="Arial" charset="0"/>
                <a:ea typeface="ＭＳ Ｐゴシック" pitchFamily="34" charset="-128"/>
                <a:cs typeface="+mn-cs"/>
              </a:defRPr>
            </a:lvl1pPr>
          </a:lstStyle>
          <a:p>
            <a:pPr>
              <a:defRPr/>
            </a:pPr>
            <a:fld id="{70D5EB10-1A82-4392-BD2D-8631A124594B}" type="datetimeFigureOut">
              <a:rPr lang="en-US"/>
              <a:pPr>
                <a:defRPr/>
              </a:pPr>
              <a:t>3/5/2021</a:t>
            </a:fld>
            <a:endParaRPr lang="en-US"/>
          </a:p>
        </p:txBody>
      </p:sp>
      <p:sp>
        <p:nvSpPr>
          <p:cNvPr id="8" name="Footer Placeholder 7">
            <a:extLst>
              <a:ext uri="{FF2B5EF4-FFF2-40B4-BE49-F238E27FC236}">
                <a16:creationId xmlns:a16="http://schemas.microsoft.com/office/drawing/2014/main" id="{8A5FC044-99BB-4D64-B8A7-F1B630035317}"/>
              </a:ext>
            </a:extLst>
          </p:cNvPr>
          <p:cNvSpPr>
            <a:spLocks noGrp="1"/>
          </p:cNvSpPr>
          <p:nvPr>
            <p:ph type="ftr" sz="quarter" idx="11"/>
          </p:nvPr>
        </p:nvSpPr>
        <p:spPr/>
        <p:txBody>
          <a:bodyPr rtlCol="0"/>
          <a:lstStyle>
            <a:lvl1pPr defTabSz="457200" fontAlgn="base">
              <a:spcBef>
                <a:spcPct val="0"/>
              </a:spcBef>
              <a:spcAft>
                <a:spcPct val="0"/>
              </a:spcAft>
              <a:defRPr>
                <a:solidFill>
                  <a:prstClr val="black">
                    <a:tint val="75000"/>
                  </a:prstClr>
                </a:solidFill>
                <a:latin typeface="Arial" charset="0"/>
                <a:ea typeface="ＭＳ Ｐゴシック" pitchFamily="34" charset="-128"/>
                <a:cs typeface="+mn-cs"/>
              </a:defRPr>
            </a:lvl1pPr>
          </a:lstStyle>
          <a:p>
            <a:pPr>
              <a:defRPr/>
            </a:pPr>
            <a:endParaRPr lang="en-US"/>
          </a:p>
        </p:txBody>
      </p:sp>
      <p:sp>
        <p:nvSpPr>
          <p:cNvPr id="9" name="Slide Number Placeholder 8">
            <a:extLst>
              <a:ext uri="{FF2B5EF4-FFF2-40B4-BE49-F238E27FC236}">
                <a16:creationId xmlns:a16="http://schemas.microsoft.com/office/drawing/2014/main" id="{DA7A199B-10E4-47AC-9D61-CBA677AA29BE}"/>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523F5D63-4EC3-4B62-A6DF-3DC3A4639F39}" type="slidenum">
              <a:rPr lang="en-US" altLang="en-US"/>
              <a:pPr>
                <a:defRPr/>
              </a:pPr>
              <a:t>‹#›</a:t>
            </a:fld>
            <a:endParaRPr lang="en-US" altLang="en-US"/>
          </a:p>
        </p:txBody>
      </p:sp>
    </p:spTree>
    <p:extLst>
      <p:ext uri="{BB962C8B-B14F-4D97-AF65-F5344CB8AC3E}">
        <p14:creationId xmlns:p14="http://schemas.microsoft.com/office/powerpoint/2010/main" val="159213461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E679D4-2B61-4B5D-B91A-338E3F9277B9}"/>
              </a:ext>
            </a:extLst>
          </p:cNvPr>
          <p:cNvSpPr>
            <a:spLocks noGrp="1"/>
          </p:cNvSpPr>
          <p:nvPr>
            <p:ph type="dt" sz="half" idx="10"/>
          </p:nvPr>
        </p:nvSpPr>
        <p:spPr/>
        <p:txBody>
          <a:bodyPr rtlCol="0"/>
          <a:lstStyle>
            <a:lvl1pPr defTabSz="457200" fontAlgn="base">
              <a:spcBef>
                <a:spcPct val="0"/>
              </a:spcBef>
              <a:spcAft>
                <a:spcPct val="0"/>
              </a:spcAft>
              <a:defRPr>
                <a:solidFill>
                  <a:prstClr val="black">
                    <a:tint val="75000"/>
                  </a:prstClr>
                </a:solidFill>
                <a:latin typeface="Arial" charset="0"/>
                <a:ea typeface="ＭＳ Ｐゴシック" pitchFamily="34" charset="-128"/>
                <a:cs typeface="+mn-cs"/>
              </a:defRPr>
            </a:lvl1pPr>
          </a:lstStyle>
          <a:p>
            <a:pPr>
              <a:defRPr/>
            </a:pPr>
            <a:fld id="{70D5EB10-1A82-4392-BD2D-8631A124594B}" type="datetimeFigureOut">
              <a:rPr lang="en-US"/>
              <a:pPr>
                <a:defRPr/>
              </a:pPr>
              <a:t>3/5/2021</a:t>
            </a:fld>
            <a:endParaRPr lang="en-US"/>
          </a:p>
        </p:txBody>
      </p:sp>
      <p:sp>
        <p:nvSpPr>
          <p:cNvPr id="4" name="Footer Placeholder 3">
            <a:extLst>
              <a:ext uri="{FF2B5EF4-FFF2-40B4-BE49-F238E27FC236}">
                <a16:creationId xmlns:a16="http://schemas.microsoft.com/office/drawing/2014/main" id="{D3309706-537E-40EC-811D-FF151C441DD0}"/>
              </a:ext>
            </a:extLst>
          </p:cNvPr>
          <p:cNvSpPr>
            <a:spLocks noGrp="1"/>
          </p:cNvSpPr>
          <p:nvPr>
            <p:ph type="ftr" sz="quarter" idx="11"/>
          </p:nvPr>
        </p:nvSpPr>
        <p:spPr/>
        <p:txBody>
          <a:bodyPr rtlCol="0"/>
          <a:lstStyle>
            <a:lvl1pPr defTabSz="457200" fontAlgn="base">
              <a:spcBef>
                <a:spcPct val="0"/>
              </a:spcBef>
              <a:spcAft>
                <a:spcPct val="0"/>
              </a:spcAft>
              <a:defRPr>
                <a:solidFill>
                  <a:prstClr val="black">
                    <a:tint val="75000"/>
                  </a:prstClr>
                </a:solidFill>
                <a:latin typeface="Arial" charset="0"/>
                <a:ea typeface="ＭＳ Ｐゴシック" pitchFamily="34" charset="-128"/>
                <a:cs typeface="+mn-cs"/>
              </a:defRPr>
            </a:lvl1pPr>
          </a:lstStyle>
          <a:p>
            <a:pPr>
              <a:defRPr/>
            </a:pPr>
            <a:endParaRPr lang="en-US"/>
          </a:p>
        </p:txBody>
      </p:sp>
      <p:sp>
        <p:nvSpPr>
          <p:cNvPr id="5" name="Slide Number Placeholder 4">
            <a:extLst>
              <a:ext uri="{FF2B5EF4-FFF2-40B4-BE49-F238E27FC236}">
                <a16:creationId xmlns:a16="http://schemas.microsoft.com/office/drawing/2014/main" id="{F2585648-D82E-4A5F-80A0-272B345031F4}"/>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CCCF5B45-394E-4068-AF91-6AFED60D4CE5}" type="slidenum">
              <a:rPr lang="en-US" altLang="en-US"/>
              <a:pPr>
                <a:defRPr/>
              </a:pPr>
              <a:t>‹#›</a:t>
            </a:fld>
            <a:endParaRPr lang="en-US" altLang="en-US"/>
          </a:p>
        </p:txBody>
      </p:sp>
    </p:spTree>
    <p:extLst>
      <p:ext uri="{BB962C8B-B14F-4D97-AF65-F5344CB8AC3E}">
        <p14:creationId xmlns:p14="http://schemas.microsoft.com/office/powerpoint/2010/main" val="246528705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748C22-2F07-471A-ABFC-C152A6306762}"/>
              </a:ext>
            </a:extLst>
          </p:cNvPr>
          <p:cNvSpPr>
            <a:spLocks noGrp="1"/>
          </p:cNvSpPr>
          <p:nvPr>
            <p:ph type="dt" sz="half" idx="10"/>
          </p:nvPr>
        </p:nvSpPr>
        <p:spPr/>
        <p:txBody>
          <a:bodyPr rtlCol="0"/>
          <a:lstStyle>
            <a:lvl1pPr defTabSz="457200" fontAlgn="base">
              <a:spcBef>
                <a:spcPct val="0"/>
              </a:spcBef>
              <a:spcAft>
                <a:spcPct val="0"/>
              </a:spcAft>
              <a:defRPr>
                <a:solidFill>
                  <a:prstClr val="black">
                    <a:tint val="75000"/>
                  </a:prstClr>
                </a:solidFill>
                <a:latin typeface="Arial" charset="0"/>
                <a:ea typeface="ＭＳ Ｐゴシック" pitchFamily="34" charset="-128"/>
                <a:cs typeface="+mn-cs"/>
              </a:defRPr>
            </a:lvl1pPr>
          </a:lstStyle>
          <a:p>
            <a:pPr>
              <a:defRPr/>
            </a:pPr>
            <a:fld id="{70D5EB10-1A82-4392-BD2D-8631A124594B}" type="datetimeFigureOut">
              <a:rPr lang="en-US"/>
              <a:pPr>
                <a:defRPr/>
              </a:pPr>
              <a:t>3/5/2021</a:t>
            </a:fld>
            <a:endParaRPr lang="en-US"/>
          </a:p>
        </p:txBody>
      </p:sp>
      <p:sp>
        <p:nvSpPr>
          <p:cNvPr id="3" name="Footer Placeholder 2">
            <a:extLst>
              <a:ext uri="{FF2B5EF4-FFF2-40B4-BE49-F238E27FC236}">
                <a16:creationId xmlns:a16="http://schemas.microsoft.com/office/drawing/2014/main" id="{72FB4E1A-91DE-421B-A41C-811513B36285}"/>
              </a:ext>
            </a:extLst>
          </p:cNvPr>
          <p:cNvSpPr>
            <a:spLocks noGrp="1"/>
          </p:cNvSpPr>
          <p:nvPr>
            <p:ph type="ftr" sz="quarter" idx="11"/>
          </p:nvPr>
        </p:nvSpPr>
        <p:spPr/>
        <p:txBody>
          <a:bodyPr rtlCol="0"/>
          <a:lstStyle>
            <a:lvl1pPr defTabSz="457200" fontAlgn="base">
              <a:spcBef>
                <a:spcPct val="0"/>
              </a:spcBef>
              <a:spcAft>
                <a:spcPct val="0"/>
              </a:spcAft>
              <a:defRPr>
                <a:solidFill>
                  <a:prstClr val="black">
                    <a:tint val="75000"/>
                  </a:prstClr>
                </a:solidFill>
                <a:latin typeface="Arial" charset="0"/>
                <a:ea typeface="ＭＳ Ｐゴシック" pitchFamily="34" charset="-128"/>
                <a:cs typeface="+mn-cs"/>
              </a:defRPr>
            </a:lvl1pPr>
          </a:lstStyle>
          <a:p>
            <a:pPr>
              <a:defRPr/>
            </a:pPr>
            <a:endParaRPr lang="en-US"/>
          </a:p>
        </p:txBody>
      </p:sp>
      <p:sp>
        <p:nvSpPr>
          <p:cNvPr id="4" name="Slide Number Placeholder 3">
            <a:extLst>
              <a:ext uri="{FF2B5EF4-FFF2-40B4-BE49-F238E27FC236}">
                <a16:creationId xmlns:a16="http://schemas.microsoft.com/office/drawing/2014/main" id="{73B162C2-6ACE-495E-B8DD-F1BC31B9A8E1}"/>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6B446D52-30A5-4B41-91FA-BBCFFE64A975}" type="slidenum">
              <a:rPr lang="en-US" altLang="en-US"/>
              <a:pPr>
                <a:defRPr/>
              </a:pPr>
              <a:t>‹#›</a:t>
            </a:fld>
            <a:endParaRPr lang="en-US" altLang="en-US"/>
          </a:p>
        </p:txBody>
      </p:sp>
    </p:spTree>
    <p:extLst>
      <p:ext uri="{BB962C8B-B14F-4D97-AF65-F5344CB8AC3E}">
        <p14:creationId xmlns:p14="http://schemas.microsoft.com/office/powerpoint/2010/main" val="57458269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2B23E248-5BF7-45E2-9CC8-FDDD0A8172BB}"/>
              </a:ext>
            </a:extLst>
          </p:cNvPr>
          <p:cNvSpPr>
            <a:spLocks noGrp="1"/>
          </p:cNvSpPr>
          <p:nvPr>
            <p:ph type="dt" sz="half" idx="10"/>
          </p:nvPr>
        </p:nvSpPr>
        <p:spPr/>
        <p:txBody>
          <a:bodyPr rtlCol="0"/>
          <a:lstStyle>
            <a:lvl1pPr defTabSz="457200" fontAlgn="base">
              <a:spcBef>
                <a:spcPct val="0"/>
              </a:spcBef>
              <a:spcAft>
                <a:spcPct val="0"/>
              </a:spcAft>
              <a:defRPr>
                <a:solidFill>
                  <a:prstClr val="black">
                    <a:tint val="75000"/>
                  </a:prstClr>
                </a:solidFill>
                <a:latin typeface="Arial" charset="0"/>
                <a:ea typeface="ＭＳ Ｐゴシック" pitchFamily="34" charset="-128"/>
                <a:cs typeface="+mn-cs"/>
              </a:defRPr>
            </a:lvl1pPr>
          </a:lstStyle>
          <a:p>
            <a:pPr>
              <a:defRPr/>
            </a:pPr>
            <a:fld id="{70D5EB10-1A82-4392-BD2D-8631A124594B}" type="datetimeFigureOut">
              <a:rPr lang="en-US"/>
              <a:pPr>
                <a:defRPr/>
              </a:pPr>
              <a:t>3/5/2021</a:t>
            </a:fld>
            <a:endParaRPr lang="en-US"/>
          </a:p>
        </p:txBody>
      </p:sp>
      <p:sp>
        <p:nvSpPr>
          <p:cNvPr id="6" name="Footer Placeholder 5">
            <a:extLst>
              <a:ext uri="{FF2B5EF4-FFF2-40B4-BE49-F238E27FC236}">
                <a16:creationId xmlns:a16="http://schemas.microsoft.com/office/drawing/2014/main" id="{1B68B288-A214-4F49-B916-DB682AF449AC}"/>
              </a:ext>
            </a:extLst>
          </p:cNvPr>
          <p:cNvSpPr>
            <a:spLocks noGrp="1"/>
          </p:cNvSpPr>
          <p:nvPr>
            <p:ph type="ftr" sz="quarter" idx="11"/>
          </p:nvPr>
        </p:nvSpPr>
        <p:spPr/>
        <p:txBody>
          <a:bodyPr rtlCol="0"/>
          <a:lstStyle>
            <a:lvl1pPr defTabSz="457200" fontAlgn="base">
              <a:spcBef>
                <a:spcPct val="0"/>
              </a:spcBef>
              <a:spcAft>
                <a:spcPct val="0"/>
              </a:spcAft>
              <a:defRPr>
                <a:solidFill>
                  <a:prstClr val="black">
                    <a:tint val="75000"/>
                  </a:prstClr>
                </a:solidFill>
                <a:latin typeface="Arial" charset="0"/>
                <a:ea typeface="ＭＳ Ｐゴシック" pitchFamily="34" charset="-128"/>
                <a:cs typeface="+mn-cs"/>
              </a:defRPr>
            </a:lvl1pPr>
          </a:lstStyle>
          <a:p>
            <a:pPr>
              <a:defRPr/>
            </a:pPr>
            <a:endParaRPr lang="en-US"/>
          </a:p>
        </p:txBody>
      </p:sp>
      <p:sp>
        <p:nvSpPr>
          <p:cNvPr id="7" name="Slide Number Placeholder 6">
            <a:extLst>
              <a:ext uri="{FF2B5EF4-FFF2-40B4-BE49-F238E27FC236}">
                <a16:creationId xmlns:a16="http://schemas.microsoft.com/office/drawing/2014/main" id="{5EDC5F87-945B-45AA-B5CD-E521EF4D3A36}"/>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D61450FC-46D3-41A7-B02C-E868CC627D20}" type="slidenum">
              <a:rPr lang="en-US" altLang="en-US"/>
              <a:pPr>
                <a:defRPr/>
              </a:pPr>
              <a:t>‹#›</a:t>
            </a:fld>
            <a:endParaRPr lang="en-US" altLang="en-US"/>
          </a:p>
        </p:txBody>
      </p:sp>
    </p:spTree>
    <p:extLst>
      <p:ext uri="{BB962C8B-B14F-4D97-AF65-F5344CB8AC3E}">
        <p14:creationId xmlns:p14="http://schemas.microsoft.com/office/powerpoint/2010/main" val="121139615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26CFC6C-8E0D-4127-B67D-7E1065A55451}"/>
              </a:ext>
            </a:extLst>
          </p:cNvPr>
          <p:cNvSpPr>
            <a:spLocks noGrp="1"/>
          </p:cNvSpPr>
          <p:nvPr>
            <p:ph type="dt" sz="half" idx="10"/>
          </p:nvPr>
        </p:nvSpPr>
        <p:spPr/>
        <p:txBody>
          <a:bodyPr rtlCol="0"/>
          <a:lstStyle>
            <a:lvl1pPr defTabSz="457200" fontAlgn="base">
              <a:spcBef>
                <a:spcPct val="0"/>
              </a:spcBef>
              <a:spcAft>
                <a:spcPct val="0"/>
              </a:spcAft>
              <a:defRPr>
                <a:solidFill>
                  <a:prstClr val="black">
                    <a:tint val="75000"/>
                  </a:prstClr>
                </a:solidFill>
                <a:latin typeface="Arial" charset="0"/>
                <a:ea typeface="ＭＳ Ｐゴシック" pitchFamily="34" charset="-128"/>
                <a:cs typeface="+mn-cs"/>
              </a:defRPr>
            </a:lvl1pPr>
          </a:lstStyle>
          <a:p>
            <a:pPr>
              <a:defRPr/>
            </a:pPr>
            <a:fld id="{70D5EB10-1A82-4392-BD2D-8631A124594B}" type="datetimeFigureOut">
              <a:rPr lang="en-US"/>
              <a:pPr>
                <a:defRPr/>
              </a:pPr>
              <a:t>3/5/2021</a:t>
            </a:fld>
            <a:endParaRPr lang="en-US"/>
          </a:p>
        </p:txBody>
      </p:sp>
      <p:sp>
        <p:nvSpPr>
          <p:cNvPr id="6" name="Footer Placeholder 5">
            <a:extLst>
              <a:ext uri="{FF2B5EF4-FFF2-40B4-BE49-F238E27FC236}">
                <a16:creationId xmlns:a16="http://schemas.microsoft.com/office/drawing/2014/main" id="{60C675C1-FA27-4584-B925-1444F5799D67}"/>
              </a:ext>
            </a:extLst>
          </p:cNvPr>
          <p:cNvSpPr>
            <a:spLocks noGrp="1"/>
          </p:cNvSpPr>
          <p:nvPr>
            <p:ph type="ftr" sz="quarter" idx="11"/>
          </p:nvPr>
        </p:nvSpPr>
        <p:spPr/>
        <p:txBody>
          <a:bodyPr rtlCol="0"/>
          <a:lstStyle>
            <a:lvl1pPr defTabSz="457200" fontAlgn="base">
              <a:spcBef>
                <a:spcPct val="0"/>
              </a:spcBef>
              <a:spcAft>
                <a:spcPct val="0"/>
              </a:spcAft>
              <a:defRPr>
                <a:solidFill>
                  <a:prstClr val="black">
                    <a:tint val="75000"/>
                  </a:prstClr>
                </a:solidFill>
                <a:latin typeface="Arial" charset="0"/>
                <a:ea typeface="ＭＳ Ｐゴシック" pitchFamily="34" charset="-128"/>
                <a:cs typeface="+mn-cs"/>
              </a:defRPr>
            </a:lvl1pPr>
          </a:lstStyle>
          <a:p>
            <a:pPr>
              <a:defRPr/>
            </a:pPr>
            <a:endParaRPr lang="en-US"/>
          </a:p>
        </p:txBody>
      </p:sp>
      <p:sp>
        <p:nvSpPr>
          <p:cNvPr id="7" name="Slide Number Placeholder 6">
            <a:extLst>
              <a:ext uri="{FF2B5EF4-FFF2-40B4-BE49-F238E27FC236}">
                <a16:creationId xmlns:a16="http://schemas.microsoft.com/office/drawing/2014/main" id="{F43334BD-5B28-4CD1-8876-AEBCFA4C2407}"/>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59BA72FD-59FF-4CEF-9CAF-3AA452DAC207}" type="slidenum">
              <a:rPr lang="en-US" altLang="en-US"/>
              <a:pPr>
                <a:defRPr/>
              </a:pPr>
              <a:t>‹#›</a:t>
            </a:fld>
            <a:endParaRPr lang="en-US" altLang="en-US"/>
          </a:p>
        </p:txBody>
      </p:sp>
    </p:spTree>
    <p:extLst>
      <p:ext uri="{BB962C8B-B14F-4D97-AF65-F5344CB8AC3E}">
        <p14:creationId xmlns:p14="http://schemas.microsoft.com/office/powerpoint/2010/main" val="394624220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A85B77-6562-499A-8FFF-BDFD7F8C79FE}"/>
              </a:ext>
            </a:extLst>
          </p:cNvPr>
          <p:cNvSpPr>
            <a:spLocks noGrp="1"/>
          </p:cNvSpPr>
          <p:nvPr>
            <p:ph type="dt" sz="half" idx="10"/>
          </p:nvPr>
        </p:nvSpPr>
        <p:spPr/>
        <p:txBody>
          <a:bodyPr rtlCol="0"/>
          <a:lstStyle>
            <a:lvl1pPr defTabSz="457200" fontAlgn="base">
              <a:spcBef>
                <a:spcPct val="0"/>
              </a:spcBef>
              <a:spcAft>
                <a:spcPct val="0"/>
              </a:spcAft>
              <a:defRPr>
                <a:solidFill>
                  <a:prstClr val="black">
                    <a:tint val="75000"/>
                  </a:prstClr>
                </a:solidFill>
                <a:latin typeface="Arial" charset="0"/>
                <a:ea typeface="ＭＳ Ｐゴシック" pitchFamily="34" charset="-128"/>
                <a:cs typeface="+mn-cs"/>
              </a:defRPr>
            </a:lvl1pPr>
          </a:lstStyle>
          <a:p>
            <a:pPr>
              <a:defRPr/>
            </a:pPr>
            <a:fld id="{70D5EB10-1A82-4392-BD2D-8631A124594B}" type="datetimeFigureOut">
              <a:rPr lang="en-US"/>
              <a:pPr>
                <a:defRPr/>
              </a:pPr>
              <a:t>3/5/2021</a:t>
            </a:fld>
            <a:endParaRPr lang="en-US"/>
          </a:p>
        </p:txBody>
      </p:sp>
      <p:sp>
        <p:nvSpPr>
          <p:cNvPr id="5" name="Footer Placeholder 4">
            <a:extLst>
              <a:ext uri="{FF2B5EF4-FFF2-40B4-BE49-F238E27FC236}">
                <a16:creationId xmlns:a16="http://schemas.microsoft.com/office/drawing/2014/main" id="{A322E186-5849-450C-AB9D-B7DEEDBD142F}"/>
              </a:ext>
            </a:extLst>
          </p:cNvPr>
          <p:cNvSpPr>
            <a:spLocks noGrp="1"/>
          </p:cNvSpPr>
          <p:nvPr>
            <p:ph type="ftr" sz="quarter" idx="11"/>
          </p:nvPr>
        </p:nvSpPr>
        <p:spPr/>
        <p:txBody>
          <a:bodyPr rtlCol="0"/>
          <a:lstStyle>
            <a:lvl1pPr defTabSz="457200" fontAlgn="base">
              <a:spcBef>
                <a:spcPct val="0"/>
              </a:spcBef>
              <a:spcAft>
                <a:spcPct val="0"/>
              </a:spcAft>
              <a:defRPr>
                <a:solidFill>
                  <a:prstClr val="black">
                    <a:tint val="75000"/>
                  </a:prstClr>
                </a:solidFill>
                <a:latin typeface="Arial" charset="0"/>
                <a:ea typeface="ＭＳ Ｐゴシック" pitchFamily="34" charset="-128"/>
                <a:cs typeface="+mn-cs"/>
              </a:defRPr>
            </a:lvl1pPr>
          </a:lstStyle>
          <a:p>
            <a:pPr>
              <a:defRPr/>
            </a:pPr>
            <a:endParaRPr lang="en-US"/>
          </a:p>
        </p:txBody>
      </p:sp>
      <p:sp>
        <p:nvSpPr>
          <p:cNvPr id="6" name="Slide Number Placeholder 5">
            <a:extLst>
              <a:ext uri="{FF2B5EF4-FFF2-40B4-BE49-F238E27FC236}">
                <a16:creationId xmlns:a16="http://schemas.microsoft.com/office/drawing/2014/main" id="{3359F832-7558-4EC1-933D-DFC5B013F9F4}"/>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321E4CFD-97CF-4024-9CF7-126DA2C29B9B}" type="slidenum">
              <a:rPr lang="en-US" altLang="en-US"/>
              <a:pPr>
                <a:defRPr/>
              </a:pPr>
              <a:t>‹#›</a:t>
            </a:fld>
            <a:endParaRPr lang="en-US" altLang="en-US"/>
          </a:p>
        </p:txBody>
      </p:sp>
    </p:spTree>
    <p:extLst>
      <p:ext uri="{BB962C8B-B14F-4D97-AF65-F5344CB8AC3E}">
        <p14:creationId xmlns:p14="http://schemas.microsoft.com/office/powerpoint/2010/main" val="290363978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A0D3D-72ED-4C5F-8384-D1CCC297C9DE}"/>
              </a:ext>
            </a:extLst>
          </p:cNvPr>
          <p:cNvSpPr>
            <a:spLocks noGrp="1"/>
          </p:cNvSpPr>
          <p:nvPr>
            <p:ph type="dt" sz="half" idx="10"/>
          </p:nvPr>
        </p:nvSpPr>
        <p:spPr/>
        <p:txBody>
          <a:bodyPr rtlCol="0"/>
          <a:lstStyle>
            <a:lvl1pPr defTabSz="457200" fontAlgn="base">
              <a:spcBef>
                <a:spcPct val="0"/>
              </a:spcBef>
              <a:spcAft>
                <a:spcPct val="0"/>
              </a:spcAft>
              <a:defRPr>
                <a:solidFill>
                  <a:prstClr val="black">
                    <a:tint val="75000"/>
                  </a:prstClr>
                </a:solidFill>
                <a:latin typeface="Arial" charset="0"/>
                <a:ea typeface="ＭＳ Ｐゴシック" pitchFamily="34" charset="-128"/>
                <a:cs typeface="+mn-cs"/>
              </a:defRPr>
            </a:lvl1pPr>
          </a:lstStyle>
          <a:p>
            <a:pPr>
              <a:defRPr/>
            </a:pPr>
            <a:fld id="{70D5EB10-1A82-4392-BD2D-8631A124594B}" type="datetimeFigureOut">
              <a:rPr lang="en-US"/>
              <a:pPr>
                <a:defRPr/>
              </a:pPr>
              <a:t>3/5/2021</a:t>
            </a:fld>
            <a:endParaRPr lang="en-US"/>
          </a:p>
        </p:txBody>
      </p:sp>
      <p:sp>
        <p:nvSpPr>
          <p:cNvPr id="5" name="Footer Placeholder 4">
            <a:extLst>
              <a:ext uri="{FF2B5EF4-FFF2-40B4-BE49-F238E27FC236}">
                <a16:creationId xmlns:a16="http://schemas.microsoft.com/office/drawing/2014/main" id="{F646699E-860E-4490-A0BD-1545FDCA8216}"/>
              </a:ext>
            </a:extLst>
          </p:cNvPr>
          <p:cNvSpPr>
            <a:spLocks noGrp="1"/>
          </p:cNvSpPr>
          <p:nvPr>
            <p:ph type="ftr" sz="quarter" idx="11"/>
          </p:nvPr>
        </p:nvSpPr>
        <p:spPr/>
        <p:txBody>
          <a:bodyPr rtlCol="0"/>
          <a:lstStyle>
            <a:lvl1pPr defTabSz="457200" fontAlgn="base">
              <a:spcBef>
                <a:spcPct val="0"/>
              </a:spcBef>
              <a:spcAft>
                <a:spcPct val="0"/>
              </a:spcAft>
              <a:defRPr>
                <a:solidFill>
                  <a:prstClr val="black">
                    <a:tint val="75000"/>
                  </a:prstClr>
                </a:solidFill>
                <a:latin typeface="Arial" charset="0"/>
                <a:ea typeface="ＭＳ Ｐゴシック" pitchFamily="34" charset="-128"/>
                <a:cs typeface="+mn-cs"/>
              </a:defRPr>
            </a:lvl1pPr>
          </a:lstStyle>
          <a:p>
            <a:pPr>
              <a:defRPr/>
            </a:pPr>
            <a:endParaRPr lang="en-US"/>
          </a:p>
        </p:txBody>
      </p:sp>
      <p:sp>
        <p:nvSpPr>
          <p:cNvPr id="6" name="Slide Number Placeholder 5">
            <a:extLst>
              <a:ext uri="{FF2B5EF4-FFF2-40B4-BE49-F238E27FC236}">
                <a16:creationId xmlns:a16="http://schemas.microsoft.com/office/drawing/2014/main" id="{D6681AA5-8CF8-4863-9A81-2A340B5F142F}"/>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F607BAD7-D4DC-46A9-878F-601410B7CF8E}" type="slidenum">
              <a:rPr lang="en-US" altLang="en-US"/>
              <a:pPr>
                <a:defRPr/>
              </a:pPr>
              <a:t>‹#›</a:t>
            </a:fld>
            <a:endParaRPr lang="en-US" altLang="en-US"/>
          </a:p>
        </p:txBody>
      </p:sp>
    </p:spTree>
    <p:extLst>
      <p:ext uri="{BB962C8B-B14F-4D97-AF65-F5344CB8AC3E}">
        <p14:creationId xmlns:p14="http://schemas.microsoft.com/office/powerpoint/2010/main" val="331071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rtlCol="0"/>
          <a:lstStyle>
            <a:lvl1pPr defTabSz="457200">
              <a:defRPr>
                <a:solidFill>
                  <a:prstClr val="black">
                    <a:tint val="75000"/>
                  </a:prstClr>
                </a:solidFill>
                <a:ea typeface="MS PGothic" pitchFamily="34" charset="-128"/>
              </a:defRPr>
            </a:lvl1pPr>
          </a:lstStyle>
          <a:p>
            <a:pPr>
              <a:defRPr/>
            </a:pPr>
            <a:fld id="{F41C2672-6CE6-4E19-9A11-F953E85096E7}" type="datetimeFigureOut">
              <a:rPr lang="en-US"/>
              <a:pPr>
                <a:defRPr/>
              </a:pPr>
              <a:t>3/5/2021</a:t>
            </a:fld>
            <a:endParaRPr lang="en-US"/>
          </a:p>
        </p:txBody>
      </p:sp>
      <p:sp>
        <p:nvSpPr>
          <p:cNvPr id="3" name="Footer Placeholder 4"/>
          <p:cNvSpPr>
            <a:spLocks noGrp="1"/>
          </p:cNvSpPr>
          <p:nvPr>
            <p:ph type="ftr" sz="quarter" idx="11"/>
          </p:nvPr>
        </p:nvSpPr>
        <p:spPr/>
        <p:txBody>
          <a:bodyPr rtlCol="0"/>
          <a:lstStyle>
            <a:lvl1pPr defTabSz="457200">
              <a:defRPr>
                <a:solidFill>
                  <a:prstClr val="black">
                    <a:tint val="75000"/>
                  </a:prstClr>
                </a:solidFill>
                <a:ea typeface="MS PGothic" pitchFamily="34" charset="-128"/>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CB7FAFF8-557A-4A98-BE08-C75EC51E1F96}" type="slidenum">
              <a:rPr lang="en-US" altLang="en-US"/>
              <a:pPr/>
              <a:t>‹#›</a:t>
            </a:fld>
            <a:endParaRPr lang="en-US" altLang="en-US"/>
          </a:p>
        </p:txBody>
      </p:sp>
    </p:spTree>
    <p:extLst>
      <p:ext uri="{BB962C8B-B14F-4D97-AF65-F5344CB8AC3E}">
        <p14:creationId xmlns:p14="http://schemas.microsoft.com/office/powerpoint/2010/main" val="401689311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3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52DF426-020A-413E-80D8-5B794FE68C3F}"/>
              </a:ext>
            </a:extLst>
          </p:cNvPr>
          <p:cNvSpPr>
            <a:spLocks noGrp="1" noChangeArrowheads="1"/>
          </p:cNvSpPr>
          <p:nvPr>
            <p:ph type="dt" sz="half" idx="10"/>
          </p:nvPr>
        </p:nvSpPr>
        <p:spPr/>
        <p:txBody>
          <a:bodyPr/>
          <a:lstStyle>
            <a:lvl1pPr defTabSz="457200">
              <a:defRPr>
                <a:ea typeface="+mn-ea"/>
                <a:cs typeface="Arial" charset="0"/>
              </a:defRPr>
            </a:lvl1pPr>
          </a:lstStyle>
          <a:p>
            <a:pPr>
              <a:defRPr/>
            </a:pPr>
            <a:fld id="{F973B2F9-B74B-4271-A663-3A9BB3F78F90}" type="datetime1">
              <a:rPr lang="en-US"/>
              <a:pPr>
                <a:defRPr/>
              </a:pPr>
              <a:t>3/5/2021</a:t>
            </a:fld>
            <a:endParaRPr lang="en-US"/>
          </a:p>
        </p:txBody>
      </p:sp>
      <p:sp>
        <p:nvSpPr>
          <p:cNvPr id="5" name="Rectangle 5">
            <a:extLst>
              <a:ext uri="{FF2B5EF4-FFF2-40B4-BE49-F238E27FC236}">
                <a16:creationId xmlns:a16="http://schemas.microsoft.com/office/drawing/2014/main" id="{10643EAE-9E68-4D72-8043-51AEF4C7086A}"/>
              </a:ext>
            </a:extLst>
          </p:cNvPr>
          <p:cNvSpPr>
            <a:spLocks noGrp="1" noChangeArrowheads="1"/>
          </p:cNvSpPr>
          <p:nvPr>
            <p:ph type="ftr" sz="quarter" idx="11"/>
          </p:nvPr>
        </p:nvSpPr>
        <p:spPr/>
        <p:txBody>
          <a:bodyPr/>
          <a:lstStyle>
            <a:lvl1pPr defTabSz="457200">
              <a:defRPr>
                <a:ea typeface="+mn-ea"/>
                <a:cs typeface="Arial" charset="0"/>
              </a:defRPr>
            </a:lvl1pPr>
          </a:lstStyle>
          <a:p>
            <a:pPr>
              <a:defRPr/>
            </a:pPr>
            <a:endParaRPr lang="en-US"/>
          </a:p>
        </p:txBody>
      </p:sp>
      <p:sp>
        <p:nvSpPr>
          <p:cNvPr id="6" name="Rectangle 6">
            <a:extLst>
              <a:ext uri="{FF2B5EF4-FFF2-40B4-BE49-F238E27FC236}">
                <a16:creationId xmlns:a16="http://schemas.microsoft.com/office/drawing/2014/main" id="{D59967D5-B8E9-4C19-BDF6-13852582140F}"/>
              </a:ext>
            </a:extLst>
          </p:cNvPr>
          <p:cNvSpPr>
            <a:spLocks noGrp="1" noChangeArrowheads="1"/>
          </p:cNvSpPr>
          <p:nvPr>
            <p:ph type="sldNum" sz="quarter" idx="12"/>
          </p:nvPr>
        </p:nvSpPr>
        <p:spPr/>
        <p:txBody>
          <a:bodyPr/>
          <a:lstStyle>
            <a:lvl1pPr>
              <a:defRPr b="1"/>
            </a:lvl1pPr>
          </a:lstStyle>
          <a:p>
            <a:pPr>
              <a:defRPr/>
            </a:pPr>
            <a:fld id="{F0A5CCF9-4770-4674-846B-C900F71140A1}" type="slidenum">
              <a:rPr lang="en-US" altLang="en-US"/>
              <a:pPr>
                <a:defRPr/>
              </a:pPr>
              <a:t>‹#›</a:t>
            </a:fld>
            <a:endParaRPr lang="en-US" altLang="en-US"/>
          </a:p>
        </p:txBody>
      </p:sp>
    </p:spTree>
    <p:extLst>
      <p:ext uri="{BB962C8B-B14F-4D97-AF65-F5344CB8AC3E}">
        <p14:creationId xmlns:p14="http://schemas.microsoft.com/office/powerpoint/2010/main" val="115802455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2F9FAC4-F502-4570-95E3-605E02512922}"/>
              </a:ext>
            </a:extLst>
          </p:cNvPr>
          <p:cNvSpPr>
            <a:spLocks noGrp="1" noChangeArrowheads="1"/>
          </p:cNvSpPr>
          <p:nvPr>
            <p:ph type="dt" sz="half" idx="10"/>
          </p:nvPr>
        </p:nvSpPr>
        <p:spPr/>
        <p:txBody>
          <a:bodyPr/>
          <a:lstStyle>
            <a:lvl1pPr defTabSz="457200">
              <a:defRPr>
                <a:ea typeface="+mn-ea"/>
                <a:cs typeface="Arial" charset="0"/>
              </a:defRPr>
            </a:lvl1pPr>
          </a:lstStyle>
          <a:p>
            <a:pPr>
              <a:defRPr/>
            </a:pPr>
            <a:fld id="{2DA30960-56A9-4000-A085-33501E74EB94}" type="datetime1">
              <a:rPr lang="en-US"/>
              <a:pPr>
                <a:defRPr/>
              </a:pPr>
              <a:t>3/5/2021</a:t>
            </a:fld>
            <a:endParaRPr lang="en-US"/>
          </a:p>
        </p:txBody>
      </p:sp>
      <p:sp>
        <p:nvSpPr>
          <p:cNvPr id="5" name="Rectangle 5">
            <a:extLst>
              <a:ext uri="{FF2B5EF4-FFF2-40B4-BE49-F238E27FC236}">
                <a16:creationId xmlns:a16="http://schemas.microsoft.com/office/drawing/2014/main" id="{9A11C26C-B924-4BEE-996E-23D2A2B0F4FB}"/>
              </a:ext>
            </a:extLst>
          </p:cNvPr>
          <p:cNvSpPr>
            <a:spLocks noGrp="1" noChangeArrowheads="1"/>
          </p:cNvSpPr>
          <p:nvPr>
            <p:ph type="ftr" sz="quarter" idx="11"/>
          </p:nvPr>
        </p:nvSpPr>
        <p:spPr/>
        <p:txBody>
          <a:bodyPr/>
          <a:lstStyle>
            <a:lvl1pPr defTabSz="457200">
              <a:defRPr>
                <a:ea typeface="+mn-ea"/>
                <a:cs typeface="Arial" charset="0"/>
              </a:defRPr>
            </a:lvl1pPr>
          </a:lstStyle>
          <a:p>
            <a:pPr>
              <a:defRPr/>
            </a:pPr>
            <a:endParaRPr lang="en-US"/>
          </a:p>
        </p:txBody>
      </p:sp>
      <p:sp>
        <p:nvSpPr>
          <p:cNvPr id="6" name="Rectangle 6">
            <a:extLst>
              <a:ext uri="{FF2B5EF4-FFF2-40B4-BE49-F238E27FC236}">
                <a16:creationId xmlns:a16="http://schemas.microsoft.com/office/drawing/2014/main" id="{F3457A0F-8E70-47C3-ADF4-34FAC3CBA974}"/>
              </a:ext>
            </a:extLst>
          </p:cNvPr>
          <p:cNvSpPr>
            <a:spLocks noGrp="1" noChangeArrowheads="1"/>
          </p:cNvSpPr>
          <p:nvPr>
            <p:ph type="sldNum" sz="quarter" idx="12"/>
          </p:nvPr>
        </p:nvSpPr>
        <p:spPr/>
        <p:txBody>
          <a:bodyPr/>
          <a:lstStyle>
            <a:lvl1pPr>
              <a:defRPr b="1"/>
            </a:lvl1pPr>
          </a:lstStyle>
          <a:p>
            <a:pPr>
              <a:defRPr/>
            </a:pPr>
            <a:fld id="{12E177DE-F6AE-4D91-B049-80CA52D11697}" type="slidenum">
              <a:rPr lang="en-US" altLang="en-US"/>
              <a:pPr>
                <a:defRPr/>
              </a:pPr>
              <a:t>‹#›</a:t>
            </a:fld>
            <a:endParaRPr lang="en-US" altLang="en-US"/>
          </a:p>
        </p:txBody>
      </p:sp>
    </p:spTree>
    <p:extLst>
      <p:ext uri="{BB962C8B-B14F-4D97-AF65-F5344CB8AC3E}">
        <p14:creationId xmlns:p14="http://schemas.microsoft.com/office/powerpoint/2010/main" val="153943874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1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7C9FC71-3ADC-4EEC-AF59-DFB637F6FAA3}"/>
              </a:ext>
            </a:extLst>
          </p:cNvPr>
          <p:cNvSpPr>
            <a:spLocks noGrp="1" noChangeArrowheads="1"/>
          </p:cNvSpPr>
          <p:nvPr>
            <p:ph type="dt" sz="half" idx="10"/>
          </p:nvPr>
        </p:nvSpPr>
        <p:spPr/>
        <p:txBody>
          <a:bodyPr/>
          <a:lstStyle>
            <a:lvl1pPr defTabSz="457200">
              <a:defRPr>
                <a:ea typeface="+mn-ea"/>
                <a:cs typeface="Arial" charset="0"/>
              </a:defRPr>
            </a:lvl1pPr>
          </a:lstStyle>
          <a:p>
            <a:pPr>
              <a:defRPr/>
            </a:pPr>
            <a:fld id="{E8E7B85B-E746-4D6F-9F6D-D64A306842B3}" type="datetime1">
              <a:rPr lang="en-US"/>
              <a:pPr>
                <a:defRPr/>
              </a:pPr>
              <a:t>3/5/2021</a:t>
            </a:fld>
            <a:endParaRPr lang="en-US"/>
          </a:p>
        </p:txBody>
      </p:sp>
      <p:sp>
        <p:nvSpPr>
          <p:cNvPr id="5" name="Rectangle 5">
            <a:extLst>
              <a:ext uri="{FF2B5EF4-FFF2-40B4-BE49-F238E27FC236}">
                <a16:creationId xmlns:a16="http://schemas.microsoft.com/office/drawing/2014/main" id="{230E048F-3684-45E1-B8E6-853CC76E00AD}"/>
              </a:ext>
            </a:extLst>
          </p:cNvPr>
          <p:cNvSpPr>
            <a:spLocks noGrp="1" noChangeArrowheads="1"/>
          </p:cNvSpPr>
          <p:nvPr>
            <p:ph type="ftr" sz="quarter" idx="11"/>
          </p:nvPr>
        </p:nvSpPr>
        <p:spPr/>
        <p:txBody>
          <a:bodyPr/>
          <a:lstStyle>
            <a:lvl1pPr defTabSz="457200">
              <a:defRPr>
                <a:ea typeface="+mn-ea"/>
                <a:cs typeface="Arial" charset="0"/>
              </a:defRPr>
            </a:lvl1pPr>
          </a:lstStyle>
          <a:p>
            <a:pPr>
              <a:defRPr/>
            </a:pPr>
            <a:endParaRPr lang="en-US"/>
          </a:p>
        </p:txBody>
      </p:sp>
      <p:sp>
        <p:nvSpPr>
          <p:cNvPr id="6" name="Rectangle 6">
            <a:extLst>
              <a:ext uri="{FF2B5EF4-FFF2-40B4-BE49-F238E27FC236}">
                <a16:creationId xmlns:a16="http://schemas.microsoft.com/office/drawing/2014/main" id="{C9E5CDDF-00B4-42E5-972A-82E18F336E0E}"/>
              </a:ext>
            </a:extLst>
          </p:cNvPr>
          <p:cNvSpPr>
            <a:spLocks noGrp="1" noChangeArrowheads="1"/>
          </p:cNvSpPr>
          <p:nvPr>
            <p:ph type="sldNum" sz="quarter" idx="12"/>
          </p:nvPr>
        </p:nvSpPr>
        <p:spPr/>
        <p:txBody>
          <a:bodyPr/>
          <a:lstStyle>
            <a:lvl1pPr>
              <a:defRPr b="1"/>
            </a:lvl1pPr>
          </a:lstStyle>
          <a:p>
            <a:pPr>
              <a:defRPr/>
            </a:pPr>
            <a:fld id="{0C534F5F-7B76-4C28-BC48-788294A39C3E}" type="slidenum">
              <a:rPr lang="en-US" altLang="en-US"/>
              <a:pPr>
                <a:defRPr/>
              </a:pPr>
              <a:t>‹#›</a:t>
            </a:fld>
            <a:endParaRPr lang="en-US" altLang="en-US"/>
          </a:p>
        </p:txBody>
      </p:sp>
    </p:spTree>
    <p:extLst>
      <p:ext uri="{BB962C8B-B14F-4D97-AF65-F5344CB8AC3E}">
        <p14:creationId xmlns:p14="http://schemas.microsoft.com/office/powerpoint/2010/main" val="237670931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D43C09-BF2E-492C-8AC7-73C349D320CD}"/>
              </a:ext>
            </a:extLst>
          </p:cNvPr>
          <p:cNvSpPr>
            <a:spLocks noGrp="1" noChangeArrowheads="1"/>
          </p:cNvSpPr>
          <p:nvPr>
            <p:ph type="dt" sz="half" idx="10"/>
          </p:nvPr>
        </p:nvSpPr>
        <p:spPr/>
        <p:txBody>
          <a:bodyPr/>
          <a:lstStyle>
            <a:lvl1pPr defTabSz="457200">
              <a:defRPr>
                <a:ea typeface="+mn-ea"/>
                <a:cs typeface="Arial" charset="0"/>
              </a:defRPr>
            </a:lvl1pPr>
          </a:lstStyle>
          <a:p>
            <a:pPr>
              <a:defRPr/>
            </a:pPr>
            <a:fld id="{CFFCCD65-CBF0-4B04-82F7-11022151DD51}" type="datetime1">
              <a:rPr lang="en-US"/>
              <a:pPr>
                <a:defRPr/>
              </a:pPr>
              <a:t>3/5/2021</a:t>
            </a:fld>
            <a:endParaRPr lang="en-US"/>
          </a:p>
        </p:txBody>
      </p:sp>
      <p:sp>
        <p:nvSpPr>
          <p:cNvPr id="6" name="Footer Placeholder 5">
            <a:extLst>
              <a:ext uri="{FF2B5EF4-FFF2-40B4-BE49-F238E27FC236}">
                <a16:creationId xmlns:a16="http://schemas.microsoft.com/office/drawing/2014/main" id="{BC64AA1D-1E50-49BE-9DEF-CA6A28591B3B}"/>
              </a:ext>
            </a:extLst>
          </p:cNvPr>
          <p:cNvSpPr>
            <a:spLocks noGrp="1" noChangeArrowheads="1"/>
          </p:cNvSpPr>
          <p:nvPr>
            <p:ph type="ftr" sz="quarter" idx="11"/>
          </p:nvPr>
        </p:nvSpPr>
        <p:spPr/>
        <p:txBody>
          <a:bodyPr/>
          <a:lstStyle>
            <a:lvl1pPr defTabSz="457200">
              <a:defRPr>
                <a:ea typeface="+mn-ea"/>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68A9F5E3-25FA-4AFC-A45D-F0DC9BB2E237}"/>
              </a:ext>
            </a:extLst>
          </p:cNvPr>
          <p:cNvSpPr>
            <a:spLocks noGrp="1" noChangeArrowheads="1"/>
          </p:cNvSpPr>
          <p:nvPr>
            <p:ph type="sldNum" sz="quarter" idx="12"/>
          </p:nvPr>
        </p:nvSpPr>
        <p:spPr/>
        <p:txBody>
          <a:bodyPr/>
          <a:lstStyle>
            <a:lvl1pPr>
              <a:defRPr b="1"/>
            </a:lvl1pPr>
          </a:lstStyle>
          <a:p>
            <a:pPr>
              <a:defRPr/>
            </a:pPr>
            <a:fld id="{85ADC12D-23CB-4C67-A203-4F654ED2B726}" type="slidenum">
              <a:rPr lang="en-US" altLang="en-US"/>
              <a:pPr>
                <a:defRPr/>
              </a:pPr>
              <a:t>‹#›</a:t>
            </a:fld>
            <a:endParaRPr lang="en-US" altLang="en-US"/>
          </a:p>
        </p:txBody>
      </p:sp>
    </p:spTree>
    <p:extLst>
      <p:ext uri="{BB962C8B-B14F-4D97-AF65-F5344CB8AC3E}">
        <p14:creationId xmlns:p14="http://schemas.microsoft.com/office/powerpoint/2010/main" val="387226312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85F5352-8ADE-4AB5-B14E-1C41C2AE96BD}"/>
              </a:ext>
            </a:extLst>
          </p:cNvPr>
          <p:cNvSpPr>
            <a:spLocks noGrp="1" noChangeArrowheads="1"/>
          </p:cNvSpPr>
          <p:nvPr>
            <p:ph type="dt" sz="half" idx="10"/>
          </p:nvPr>
        </p:nvSpPr>
        <p:spPr/>
        <p:txBody>
          <a:bodyPr/>
          <a:lstStyle>
            <a:lvl1pPr defTabSz="457200">
              <a:defRPr>
                <a:ea typeface="+mn-ea"/>
                <a:cs typeface="Arial" charset="0"/>
              </a:defRPr>
            </a:lvl1pPr>
          </a:lstStyle>
          <a:p>
            <a:pPr>
              <a:defRPr/>
            </a:pPr>
            <a:fld id="{DD6644F7-A77C-48B3-8ACA-D265A9F98789}" type="datetime1">
              <a:rPr lang="en-US"/>
              <a:pPr>
                <a:defRPr/>
              </a:pPr>
              <a:t>3/5/2021</a:t>
            </a:fld>
            <a:endParaRPr lang="en-US"/>
          </a:p>
        </p:txBody>
      </p:sp>
      <p:sp>
        <p:nvSpPr>
          <p:cNvPr id="8" name="Rectangle 5">
            <a:extLst>
              <a:ext uri="{FF2B5EF4-FFF2-40B4-BE49-F238E27FC236}">
                <a16:creationId xmlns:a16="http://schemas.microsoft.com/office/drawing/2014/main" id="{C56BDF83-D6F8-4A52-802F-9F140E4173E4}"/>
              </a:ext>
            </a:extLst>
          </p:cNvPr>
          <p:cNvSpPr>
            <a:spLocks noGrp="1" noChangeArrowheads="1"/>
          </p:cNvSpPr>
          <p:nvPr>
            <p:ph type="ftr" sz="quarter" idx="11"/>
          </p:nvPr>
        </p:nvSpPr>
        <p:spPr/>
        <p:txBody>
          <a:bodyPr/>
          <a:lstStyle>
            <a:lvl1pPr defTabSz="457200">
              <a:defRPr>
                <a:ea typeface="+mn-ea"/>
                <a:cs typeface="Arial" charset="0"/>
              </a:defRPr>
            </a:lvl1pPr>
          </a:lstStyle>
          <a:p>
            <a:pPr>
              <a:defRPr/>
            </a:pPr>
            <a:endParaRPr lang="en-US"/>
          </a:p>
        </p:txBody>
      </p:sp>
      <p:sp>
        <p:nvSpPr>
          <p:cNvPr id="9" name="Rectangle 6">
            <a:extLst>
              <a:ext uri="{FF2B5EF4-FFF2-40B4-BE49-F238E27FC236}">
                <a16:creationId xmlns:a16="http://schemas.microsoft.com/office/drawing/2014/main" id="{44F30E8E-1505-4B8C-9ACE-9CEDE0715E61}"/>
              </a:ext>
            </a:extLst>
          </p:cNvPr>
          <p:cNvSpPr>
            <a:spLocks noGrp="1" noChangeArrowheads="1"/>
          </p:cNvSpPr>
          <p:nvPr>
            <p:ph type="sldNum" sz="quarter" idx="12"/>
          </p:nvPr>
        </p:nvSpPr>
        <p:spPr/>
        <p:txBody>
          <a:bodyPr/>
          <a:lstStyle>
            <a:lvl1pPr>
              <a:defRPr b="1"/>
            </a:lvl1pPr>
          </a:lstStyle>
          <a:p>
            <a:pPr>
              <a:defRPr/>
            </a:pPr>
            <a:fld id="{D3C12605-31BD-4641-A47A-2B852817A111}" type="slidenum">
              <a:rPr lang="en-US" altLang="en-US"/>
              <a:pPr>
                <a:defRPr/>
              </a:pPr>
              <a:t>‹#›</a:t>
            </a:fld>
            <a:endParaRPr lang="en-US" altLang="en-US"/>
          </a:p>
        </p:txBody>
      </p:sp>
    </p:spTree>
    <p:extLst>
      <p:ext uri="{BB962C8B-B14F-4D97-AF65-F5344CB8AC3E}">
        <p14:creationId xmlns:p14="http://schemas.microsoft.com/office/powerpoint/2010/main" val="28031506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8B83B6E-BF40-4EF5-A544-A53D808B6FD9}"/>
              </a:ext>
            </a:extLst>
          </p:cNvPr>
          <p:cNvSpPr>
            <a:spLocks noGrp="1" noChangeArrowheads="1"/>
          </p:cNvSpPr>
          <p:nvPr>
            <p:ph type="dt" sz="half" idx="10"/>
          </p:nvPr>
        </p:nvSpPr>
        <p:spPr/>
        <p:txBody>
          <a:bodyPr/>
          <a:lstStyle>
            <a:lvl1pPr defTabSz="457200">
              <a:defRPr>
                <a:ea typeface="+mn-ea"/>
                <a:cs typeface="Arial" charset="0"/>
              </a:defRPr>
            </a:lvl1pPr>
          </a:lstStyle>
          <a:p>
            <a:pPr>
              <a:defRPr/>
            </a:pPr>
            <a:fld id="{7797CFB0-E4C9-449E-9489-476C223B285A}" type="datetime1">
              <a:rPr lang="en-US"/>
              <a:pPr>
                <a:defRPr/>
              </a:pPr>
              <a:t>3/5/2021</a:t>
            </a:fld>
            <a:endParaRPr lang="en-US"/>
          </a:p>
        </p:txBody>
      </p:sp>
      <p:sp>
        <p:nvSpPr>
          <p:cNvPr id="4" name="Rectangle 5">
            <a:extLst>
              <a:ext uri="{FF2B5EF4-FFF2-40B4-BE49-F238E27FC236}">
                <a16:creationId xmlns:a16="http://schemas.microsoft.com/office/drawing/2014/main" id="{AF56DC0F-C6D2-4421-8C75-3A3885B7B15B}"/>
              </a:ext>
            </a:extLst>
          </p:cNvPr>
          <p:cNvSpPr>
            <a:spLocks noGrp="1" noChangeArrowheads="1"/>
          </p:cNvSpPr>
          <p:nvPr>
            <p:ph type="ftr" sz="quarter" idx="11"/>
          </p:nvPr>
        </p:nvSpPr>
        <p:spPr/>
        <p:txBody>
          <a:bodyPr/>
          <a:lstStyle>
            <a:lvl1pPr defTabSz="457200">
              <a:defRPr>
                <a:ea typeface="+mn-ea"/>
                <a:cs typeface="Arial" charset="0"/>
              </a:defRPr>
            </a:lvl1pPr>
          </a:lstStyle>
          <a:p>
            <a:pPr>
              <a:defRPr/>
            </a:pPr>
            <a:endParaRPr lang="en-US"/>
          </a:p>
        </p:txBody>
      </p:sp>
      <p:sp>
        <p:nvSpPr>
          <p:cNvPr id="5" name="Rectangle 6">
            <a:extLst>
              <a:ext uri="{FF2B5EF4-FFF2-40B4-BE49-F238E27FC236}">
                <a16:creationId xmlns:a16="http://schemas.microsoft.com/office/drawing/2014/main" id="{EC106CB6-3DA8-48DD-A8D7-1FCEE01B3E91}"/>
              </a:ext>
            </a:extLst>
          </p:cNvPr>
          <p:cNvSpPr>
            <a:spLocks noGrp="1" noChangeArrowheads="1"/>
          </p:cNvSpPr>
          <p:nvPr>
            <p:ph type="sldNum" sz="quarter" idx="12"/>
          </p:nvPr>
        </p:nvSpPr>
        <p:spPr/>
        <p:txBody>
          <a:bodyPr/>
          <a:lstStyle>
            <a:lvl1pPr>
              <a:defRPr b="1"/>
            </a:lvl1pPr>
          </a:lstStyle>
          <a:p>
            <a:pPr>
              <a:defRPr/>
            </a:pPr>
            <a:fld id="{4E112C1F-9897-488B-9C5B-379C40489B91}" type="slidenum">
              <a:rPr lang="en-US" altLang="en-US"/>
              <a:pPr>
                <a:defRPr/>
              </a:pPr>
              <a:t>‹#›</a:t>
            </a:fld>
            <a:endParaRPr lang="en-US" altLang="en-US"/>
          </a:p>
        </p:txBody>
      </p:sp>
    </p:spTree>
    <p:extLst>
      <p:ext uri="{BB962C8B-B14F-4D97-AF65-F5344CB8AC3E}">
        <p14:creationId xmlns:p14="http://schemas.microsoft.com/office/powerpoint/2010/main" val="146794729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07D9256-0590-4CE5-A0B7-68F832DA99D2}"/>
              </a:ext>
            </a:extLst>
          </p:cNvPr>
          <p:cNvSpPr>
            <a:spLocks noGrp="1" noChangeArrowheads="1"/>
          </p:cNvSpPr>
          <p:nvPr>
            <p:ph type="dt" sz="half" idx="10"/>
          </p:nvPr>
        </p:nvSpPr>
        <p:spPr/>
        <p:txBody>
          <a:bodyPr/>
          <a:lstStyle>
            <a:lvl1pPr defTabSz="457200">
              <a:defRPr>
                <a:ea typeface="+mn-ea"/>
                <a:cs typeface="Arial" charset="0"/>
              </a:defRPr>
            </a:lvl1pPr>
          </a:lstStyle>
          <a:p>
            <a:pPr>
              <a:defRPr/>
            </a:pPr>
            <a:fld id="{EC1B7D52-CC31-4BEA-BC9F-2EFEE2027A9B}" type="datetime1">
              <a:rPr lang="en-US"/>
              <a:pPr>
                <a:defRPr/>
              </a:pPr>
              <a:t>3/5/2021</a:t>
            </a:fld>
            <a:endParaRPr lang="en-US"/>
          </a:p>
        </p:txBody>
      </p:sp>
      <p:sp>
        <p:nvSpPr>
          <p:cNvPr id="3" name="Rectangle 5">
            <a:extLst>
              <a:ext uri="{FF2B5EF4-FFF2-40B4-BE49-F238E27FC236}">
                <a16:creationId xmlns:a16="http://schemas.microsoft.com/office/drawing/2014/main" id="{FF863DEE-8D34-4AA7-8868-FF2313EC7A79}"/>
              </a:ext>
            </a:extLst>
          </p:cNvPr>
          <p:cNvSpPr>
            <a:spLocks noGrp="1" noChangeArrowheads="1"/>
          </p:cNvSpPr>
          <p:nvPr>
            <p:ph type="ftr" sz="quarter" idx="11"/>
          </p:nvPr>
        </p:nvSpPr>
        <p:spPr/>
        <p:txBody>
          <a:bodyPr/>
          <a:lstStyle>
            <a:lvl1pPr defTabSz="457200">
              <a:defRPr>
                <a:ea typeface="+mn-ea"/>
                <a:cs typeface="Arial" charset="0"/>
              </a:defRPr>
            </a:lvl1pPr>
          </a:lstStyle>
          <a:p>
            <a:pPr>
              <a:defRPr/>
            </a:pPr>
            <a:endParaRPr lang="en-US"/>
          </a:p>
        </p:txBody>
      </p:sp>
      <p:sp>
        <p:nvSpPr>
          <p:cNvPr id="4" name="Rectangle 6">
            <a:extLst>
              <a:ext uri="{FF2B5EF4-FFF2-40B4-BE49-F238E27FC236}">
                <a16:creationId xmlns:a16="http://schemas.microsoft.com/office/drawing/2014/main" id="{BDEEB768-5711-40EB-899D-4524A3779C7C}"/>
              </a:ext>
            </a:extLst>
          </p:cNvPr>
          <p:cNvSpPr>
            <a:spLocks noGrp="1" noChangeArrowheads="1"/>
          </p:cNvSpPr>
          <p:nvPr>
            <p:ph type="sldNum" sz="quarter" idx="12"/>
          </p:nvPr>
        </p:nvSpPr>
        <p:spPr/>
        <p:txBody>
          <a:bodyPr/>
          <a:lstStyle>
            <a:lvl1pPr>
              <a:defRPr b="1"/>
            </a:lvl1pPr>
          </a:lstStyle>
          <a:p>
            <a:pPr>
              <a:defRPr/>
            </a:pPr>
            <a:fld id="{7036AD2D-13BE-4292-A25C-8041C16DE3C3}" type="slidenum">
              <a:rPr lang="en-US" altLang="en-US"/>
              <a:pPr>
                <a:defRPr/>
              </a:pPr>
              <a:t>‹#›</a:t>
            </a:fld>
            <a:endParaRPr lang="en-US" altLang="en-US"/>
          </a:p>
        </p:txBody>
      </p:sp>
    </p:spTree>
    <p:extLst>
      <p:ext uri="{BB962C8B-B14F-4D97-AF65-F5344CB8AC3E}">
        <p14:creationId xmlns:p14="http://schemas.microsoft.com/office/powerpoint/2010/main" val="216950050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2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2EAC6DE7-056F-4C7A-A5F6-D705998B4DA0}"/>
              </a:ext>
            </a:extLst>
          </p:cNvPr>
          <p:cNvSpPr>
            <a:spLocks noGrp="1" noChangeArrowheads="1"/>
          </p:cNvSpPr>
          <p:nvPr>
            <p:ph type="dt" sz="half" idx="10"/>
          </p:nvPr>
        </p:nvSpPr>
        <p:spPr/>
        <p:txBody>
          <a:bodyPr/>
          <a:lstStyle>
            <a:lvl1pPr defTabSz="457200">
              <a:defRPr>
                <a:ea typeface="+mn-ea"/>
                <a:cs typeface="Arial" charset="0"/>
              </a:defRPr>
            </a:lvl1pPr>
          </a:lstStyle>
          <a:p>
            <a:pPr>
              <a:defRPr/>
            </a:pPr>
            <a:fld id="{4E172605-51AF-4619-B80D-F24C9D320092}" type="datetime1">
              <a:rPr lang="en-US"/>
              <a:pPr>
                <a:defRPr/>
              </a:pPr>
              <a:t>3/5/2021</a:t>
            </a:fld>
            <a:endParaRPr lang="en-US"/>
          </a:p>
        </p:txBody>
      </p:sp>
      <p:sp>
        <p:nvSpPr>
          <p:cNvPr id="6" name="Footer Placeholder 5">
            <a:extLst>
              <a:ext uri="{FF2B5EF4-FFF2-40B4-BE49-F238E27FC236}">
                <a16:creationId xmlns:a16="http://schemas.microsoft.com/office/drawing/2014/main" id="{5B60A1A1-7970-419F-BB8B-1224DD061FFC}"/>
              </a:ext>
            </a:extLst>
          </p:cNvPr>
          <p:cNvSpPr>
            <a:spLocks noGrp="1" noChangeArrowheads="1"/>
          </p:cNvSpPr>
          <p:nvPr>
            <p:ph type="ftr" sz="quarter" idx="11"/>
          </p:nvPr>
        </p:nvSpPr>
        <p:spPr/>
        <p:txBody>
          <a:bodyPr/>
          <a:lstStyle>
            <a:lvl1pPr defTabSz="457200">
              <a:defRPr>
                <a:ea typeface="+mn-ea"/>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24CAF35B-0BE7-4207-8D1D-D2A9FB13B481}"/>
              </a:ext>
            </a:extLst>
          </p:cNvPr>
          <p:cNvSpPr>
            <a:spLocks noGrp="1" noChangeArrowheads="1"/>
          </p:cNvSpPr>
          <p:nvPr>
            <p:ph type="sldNum" sz="quarter" idx="12"/>
          </p:nvPr>
        </p:nvSpPr>
        <p:spPr/>
        <p:txBody>
          <a:bodyPr/>
          <a:lstStyle>
            <a:lvl1pPr>
              <a:defRPr b="1"/>
            </a:lvl1pPr>
          </a:lstStyle>
          <a:p>
            <a:pPr>
              <a:defRPr/>
            </a:pPr>
            <a:fld id="{8940C741-44B6-4909-95A2-C804F5341100}" type="slidenum">
              <a:rPr lang="en-US" altLang="en-US"/>
              <a:pPr>
                <a:defRPr/>
              </a:pPr>
              <a:t>‹#›</a:t>
            </a:fld>
            <a:endParaRPr lang="en-US" altLang="en-US"/>
          </a:p>
        </p:txBody>
      </p:sp>
    </p:spTree>
    <p:extLst>
      <p:ext uri="{BB962C8B-B14F-4D97-AF65-F5344CB8AC3E}">
        <p14:creationId xmlns:p14="http://schemas.microsoft.com/office/powerpoint/2010/main" val="251268804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1D78FBD-B701-4039-B25B-63ABB57CAFAF}"/>
              </a:ext>
            </a:extLst>
          </p:cNvPr>
          <p:cNvSpPr>
            <a:spLocks noGrp="1" noChangeArrowheads="1"/>
          </p:cNvSpPr>
          <p:nvPr>
            <p:ph type="dt" sz="half" idx="10"/>
          </p:nvPr>
        </p:nvSpPr>
        <p:spPr/>
        <p:txBody>
          <a:bodyPr/>
          <a:lstStyle>
            <a:lvl1pPr defTabSz="457200">
              <a:defRPr>
                <a:ea typeface="+mn-ea"/>
                <a:cs typeface="Arial" charset="0"/>
              </a:defRPr>
            </a:lvl1pPr>
          </a:lstStyle>
          <a:p>
            <a:pPr>
              <a:defRPr/>
            </a:pPr>
            <a:fld id="{A6E596C3-30AA-44AE-B5EE-5AF3DA7AD229}" type="datetime1">
              <a:rPr lang="en-US"/>
              <a:pPr>
                <a:defRPr/>
              </a:pPr>
              <a:t>3/5/2021</a:t>
            </a:fld>
            <a:endParaRPr lang="en-US"/>
          </a:p>
        </p:txBody>
      </p:sp>
      <p:sp>
        <p:nvSpPr>
          <p:cNvPr id="6" name="Footer Placeholder 5">
            <a:extLst>
              <a:ext uri="{FF2B5EF4-FFF2-40B4-BE49-F238E27FC236}">
                <a16:creationId xmlns:a16="http://schemas.microsoft.com/office/drawing/2014/main" id="{AC968AAC-1827-4AB6-A496-3C07361116A9}"/>
              </a:ext>
            </a:extLst>
          </p:cNvPr>
          <p:cNvSpPr>
            <a:spLocks noGrp="1" noChangeArrowheads="1"/>
          </p:cNvSpPr>
          <p:nvPr>
            <p:ph type="ftr" sz="quarter" idx="11"/>
          </p:nvPr>
        </p:nvSpPr>
        <p:spPr/>
        <p:txBody>
          <a:bodyPr/>
          <a:lstStyle>
            <a:lvl1pPr defTabSz="457200">
              <a:defRPr>
                <a:ea typeface="+mn-ea"/>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01550457-89A9-42C3-83AD-0A7D2C057745}"/>
              </a:ext>
            </a:extLst>
          </p:cNvPr>
          <p:cNvSpPr>
            <a:spLocks noGrp="1" noChangeArrowheads="1"/>
          </p:cNvSpPr>
          <p:nvPr>
            <p:ph type="sldNum" sz="quarter" idx="12"/>
          </p:nvPr>
        </p:nvSpPr>
        <p:spPr/>
        <p:txBody>
          <a:bodyPr/>
          <a:lstStyle>
            <a:lvl1pPr>
              <a:defRPr b="1"/>
            </a:lvl1pPr>
          </a:lstStyle>
          <a:p>
            <a:pPr>
              <a:defRPr/>
            </a:pPr>
            <a:fld id="{47F96697-339C-4AE9-960A-176D6C52849F}" type="slidenum">
              <a:rPr lang="en-US" altLang="en-US"/>
              <a:pPr>
                <a:defRPr/>
              </a:pPr>
              <a:t>‹#›</a:t>
            </a:fld>
            <a:endParaRPr lang="en-US" altLang="en-US"/>
          </a:p>
        </p:txBody>
      </p:sp>
    </p:spTree>
    <p:extLst>
      <p:ext uri="{BB962C8B-B14F-4D97-AF65-F5344CB8AC3E}">
        <p14:creationId xmlns:p14="http://schemas.microsoft.com/office/powerpoint/2010/main" val="406746042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8FCA7A-87AD-49E2-AFB9-8BD4CF8004F5}"/>
              </a:ext>
            </a:extLst>
          </p:cNvPr>
          <p:cNvSpPr>
            <a:spLocks noGrp="1" noChangeArrowheads="1"/>
          </p:cNvSpPr>
          <p:nvPr>
            <p:ph type="dt" sz="half" idx="10"/>
          </p:nvPr>
        </p:nvSpPr>
        <p:spPr/>
        <p:txBody>
          <a:bodyPr/>
          <a:lstStyle>
            <a:lvl1pPr defTabSz="457200">
              <a:defRPr>
                <a:ea typeface="+mn-ea"/>
                <a:cs typeface="Arial" charset="0"/>
              </a:defRPr>
            </a:lvl1pPr>
          </a:lstStyle>
          <a:p>
            <a:pPr>
              <a:defRPr/>
            </a:pPr>
            <a:fld id="{9B9C6345-7A46-40B5-B72E-FA98D68ED532}" type="datetime1">
              <a:rPr lang="en-US"/>
              <a:pPr>
                <a:defRPr/>
              </a:pPr>
              <a:t>3/5/2021</a:t>
            </a:fld>
            <a:endParaRPr lang="en-US"/>
          </a:p>
        </p:txBody>
      </p:sp>
      <p:sp>
        <p:nvSpPr>
          <p:cNvPr id="5" name="Rectangle 5">
            <a:extLst>
              <a:ext uri="{FF2B5EF4-FFF2-40B4-BE49-F238E27FC236}">
                <a16:creationId xmlns:a16="http://schemas.microsoft.com/office/drawing/2014/main" id="{363A167F-586F-4233-A848-77D5C81B4F2D}"/>
              </a:ext>
            </a:extLst>
          </p:cNvPr>
          <p:cNvSpPr>
            <a:spLocks noGrp="1" noChangeArrowheads="1"/>
          </p:cNvSpPr>
          <p:nvPr>
            <p:ph type="ftr" sz="quarter" idx="11"/>
          </p:nvPr>
        </p:nvSpPr>
        <p:spPr/>
        <p:txBody>
          <a:bodyPr/>
          <a:lstStyle>
            <a:lvl1pPr defTabSz="457200">
              <a:defRPr>
                <a:ea typeface="+mn-ea"/>
                <a:cs typeface="Arial" charset="0"/>
              </a:defRPr>
            </a:lvl1pPr>
          </a:lstStyle>
          <a:p>
            <a:pPr>
              <a:defRPr/>
            </a:pPr>
            <a:endParaRPr lang="en-US"/>
          </a:p>
        </p:txBody>
      </p:sp>
      <p:sp>
        <p:nvSpPr>
          <p:cNvPr id="6" name="Rectangle 6">
            <a:extLst>
              <a:ext uri="{FF2B5EF4-FFF2-40B4-BE49-F238E27FC236}">
                <a16:creationId xmlns:a16="http://schemas.microsoft.com/office/drawing/2014/main" id="{D0C40CE0-9AEB-46B1-BF0E-C8B352BC01A4}"/>
              </a:ext>
            </a:extLst>
          </p:cNvPr>
          <p:cNvSpPr>
            <a:spLocks noGrp="1" noChangeArrowheads="1"/>
          </p:cNvSpPr>
          <p:nvPr>
            <p:ph type="sldNum" sz="quarter" idx="12"/>
          </p:nvPr>
        </p:nvSpPr>
        <p:spPr/>
        <p:txBody>
          <a:bodyPr/>
          <a:lstStyle>
            <a:lvl1pPr>
              <a:defRPr b="1"/>
            </a:lvl1pPr>
          </a:lstStyle>
          <a:p>
            <a:pPr>
              <a:defRPr/>
            </a:pPr>
            <a:fld id="{708ABD3E-2F5A-40AB-81FE-BFBF8065136C}" type="slidenum">
              <a:rPr lang="en-US" altLang="en-US"/>
              <a:pPr>
                <a:defRPr/>
              </a:pPr>
              <a:t>‹#›</a:t>
            </a:fld>
            <a:endParaRPr lang="en-US" altLang="en-US"/>
          </a:p>
        </p:txBody>
      </p:sp>
    </p:spTree>
    <p:extLst>
      <p:ext uri="{BB962C8B-B14F-4D97-AF65-F5344CB8AC3E}">
        <p14:creationId xmlns:p14="http://schemas.microsoft.com/office/powerpoint/2010/main" val="31963269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rtlCol="0"/>
          <a:lstStyle>
            <a:lvl1pPr defTabSz="457200">
              <a:defRPr>
                <a:solidFill>
                  <a:prstClr val="black">
                    <a:tint val="75000"/>
                  </a:prstClr>
                </a:solidFill>
                <a:ea typeface="MS PGothic" pitchFamily="34" charset="-128"/>
              </a:defRPr>
            </a:lvl1pPr>
          </a:lstStyle>
          <a:p>
            <a:pPr>
              <a:defRPr/>
            </a:pPr>
            <a:fld id="{38E9C29E-9FB7-48B2-8862-ADFD2D2078D6}" type="datetimeFigureOut">
              <a:rPr lang="en-US"/>
              <a:pPr>
                <a:defRPr/>
              </a:pPr>
              <a:t>3/5/2021</a:t>
            </a:fld>
            <a:endParaRPr lang="en-US"/>
          </a:p>
        </p:txBody>
      </p:sp>
      <p:sp>
        <p:nvSpPr>
          <p:cNvPr id="6" name="Footer Placeholder 4"/>
          <p:cNvSpPr>
            <a:spLocks noGrp="1"/>
          </p:cNvSpPr>
          <p:nvPr>
            <p:ph type="ftr" sz="quarter" idx="11"/>
          </p:nvPr>
        </p:nvSpPr>
        <p:spPr/>
        <p:txBody>
          <a:bodyPr rtlCol="0"/>
          <a:lstStyle>
            <a:lvl1pPr defTabSz="457200">
              <a:defRPr>
                <a:solidFill>
                  <a:prstClr val="black">
                    <a:tint val="75000"/>
                  </a:prstClr>
                </a:solidFill>
                <a:ea typeface="MS PGothic" pitchFamily="34" charset="-128"/>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761BD3F-38FD-4771-8026-B8EDC5E8D0BD}" type="slidenum">
              <a:rPr lang="en-US" altLang="en-US"/>
              <a:pPr/>
              <a:t>‹#›</a:t>
            </a:fld>
            <a:endParaRPr lang="en-US" altLang="en-US"/>
          </a:p>
        </p:txBody>
      </p:sp>
    </p:spTree>
    <p:extLst>
      <p:ext uri="{BB962C8B-B14F-4D97-AF65-F5344CB8AC3E}">
        <p14:creationId xmlns:p14="http://schemas.microsoft.com/office/powerpoint/2010/main" val="160966924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5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5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5085993-2DA2-45BF-AFDF-486131EAA5B0}"/>
              </a:ext>
            </a:extLst>
          </p:cNvPr>
          <p:cNvSpPr>
            <a:spLocks noGrp="1" noChangeArrowheads="1"/>
          </p:cNvSpPr>
          <p:nvPr>
            <p:ph type="dt" sz="half" idx="10"/>
          </p:nvPr>
        </p:nvSpPr>
        <p:spPr/>
        <p:txBody>
          <a:bodyPr/>
          <a:lstStyle>
            <a:lvl1pPr defTabSz="457200">
              <a:defRPr>
                <a:ea typeface="+mn-ea"/>
                <a:cs typeface="Arial" charset="0"/>
              </a:defRPr>
            </a:lvl1pPr>
          </a:lstStyle>
          <a:p>
            <a:pPr>
              <a:defRPr/>
            </a:pPr>
            <a:fld id="{29B03C48-4F4E-4542-B4C6-3A4B64965972}" type="datetime1">
              <a:rPr lang="en-US"/>
              <a:pPr>
                <a:defRPr/>
              </a:pPr>
              <a:t>3/5/2021</a:t>
            </a:fld>
            <a:endParaRPr lang="en-US"/>
          </a:p>
        </p:txBody>
      </p:sp>
      <p:sp>
        <p:nvSpPr>
          <p:cNvPr id="5" name="Rectangle 5">
            <a:extLst>
              <a:ext uri="{FF2B5EF4-FFF2-40B4-BE49-F238E27FC236}">
                <a16:creationId xmlns:a16="http://schemas.microsoft.com/office/drawing/2014/main" id="{1AD0852E-CA70-45D1-92A4-63F327EA36A8}"/>
              </a:ext>
            </a:extLst>
          </p:cNvPr>
          <p:cNvSpPr>
            <a:spLocks noGrp="1" noChangeArrowheads="1"/>
          </p:cNvSpPr>
          <p:nvPr>
            <p:ph type="ftr" sz="quarter" idx="11"/>
          </p:nvPr>
        </p:nvSpPr>
        <p:spPr/>
        <p:txBody>
          <a:bodyPr/>
          <a:lstStyle>
            <a:lvl1pPr defTabSz="457200">
              <a:defRPr>
                <a:ea typeface="+mn-ea"/>
                <a:cs typeface="Arial" charset="0"/>
              </a:defRPr>
            </a:lvl1pPr>
          </a:lstStyle>
          <a:p>
            <a:pPr>
              <a:defRPr/>
            </a:pPr>
            <a:endParaRPr lang="en-US"/>
          </a:p>
        </p:txBody>
      </p:sp>
      <p:sp>
        <p:nvSpPr>
          <p:cNvPr id="6" name="Rectangle 6">
            <a:extLst>
              <a:ext uri="{FF2B5EF4-FFF2-40B4-BE49-F238E27FC236}">
                <a16:creationId xmlns:a16="http://schemas.microsoft.com/office/drawing/2014/main" id="{F5FD3DF3-1DE2-47FF-A8CF-CF9EA3BE1529}"/>
              </a:ext>
            </a:extLst>
          </p:cNvPr>
          <p:cNvSpPr>
            <a:spLocks noGrp="1" noChangeArrowheads="1"/>
          </p:cNvSpPr>
          <p:nvPr>
            <p:ph type="sldNum" sz="quarter" idx="12"/>
          </p:nvPr>
        </p:nvSpPr>
        <p:spPr/>
        <p:txBody>
          <a:bodyPr/>
          <a:lstStyle>
            <a:lvl1pPr>
              <a:defRPr b="1"/>
            </a:lvl1pPr>
          </a:lstStyle>
          <a:p>
            <a:pPr>
              <a:defRPr/>
            </a:pPr>
            <a:fld id="{99675AE6-AE8A-4D19-B726-A93858971DEF}" type="slidenum">
              <a:rPr lang="en-US" altLang="en-US"/>
              <a:pPr>
                <a:defRPr/>
              </a:pPr>
              <a:t>‹#›</a:t>
            </a:fld>
            <a:endParaRPr lang="en-US" altLang="en-US"/>
          </a:p>
        </p:txBody>
      </p:sp>
    </p:spTree>
    <p:extLst>
      <p:ext uri="{BB962C8B-B14F-4D97-AF65-F5344CB8AC3E}">
        <p14:creationId xmlns:p14="http://schemas.microsoft.com/office/powerpoint/2010/main" val="89822786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852"/>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EA6C36C7-9FD4-40AF-BFC7-E718874506A5}"/>
              </a:ext>
            </a:extLst>
          </p:cNvPr>
          <p:cNvSpPr>
            <a:spLocks noGrp="1" noChangeArrowheads="1"/>
          </p:cNvSpPr>
          <p:nvPr>
            <p:ph type="dt" sz="half" idx="10"/>
          </p:nvPr>
        </p:nvSpPr>
        <p:spPr/>
        <p:txBody>
          <a:bodyPr/>
          <a:lstStyle>
            <a:lvl1pPr defTabSz="457200">
              <a:defRPr>
                <a:ea typeface="+mn-ea"/>
                <a:cs typeface="Arial" charset="0"/>
              </a:defRPr>
            </a:lvl1pPr>
          </a:lstStyle>
          <a:p>
            <a:pPr>
              <a:defRPr/>
            </a:pPr>
            <a:fld id="{BD5DE260-6F2A-4EAB-A412-10FC91715781}" type="datetime1">
              <a:rPr lang="en-US"/>
              <a:pPr>
                <a:defRPr/>
              </a:pPr>
              <a:t>3/5/2021</a:t>
            </a:fld>
            <a:endParaRPr lang="en-US"/>
          </a:p>
        </p:txBody>
      </p:sp>
      <p:sp>
        <p:nvSpPr>
          <p:cNvPr id="4" name="Rectangle 5">
            <a:extLst>
              <a:ext uri="{FF2B5EF4-FFF2-40B4-BE49-F238E27FC236}">
                <a16:creationId xmlns:a16="http://schemas.microsoft.com/office/drawing/2014/main" id="{84A2F7E7-6753-4EB7-A283-1D2F67EB7274}"/>
              </a:ext>
            </a:extLst>
          </p:cNvPr>
          <p:cNvSpPr>
            <a:spLocks noGrp="1" noChangeArrowheads="1"/>
          </p:cNvSpPr>
          <p:nvPr>
            <p:ph type="ftr" sz="quarter" idx="11"/>
          </p:nvPr>
        </p:nvSpPr>
        <p:spPr/>
        <p:txBody>
          <a:bodyPr/>
          <a:lstStyle>
            <a:lvl1pPr defTabSz="457200">
              <a:defRPr>
                <a:ea typeface="+mn-ea"/>
                <a:cs typeface="Arial" charset="0"/>
              </a:defRPr>
            </a:lvl1pPr>
          </a:lstStyle>
          <a:p>
            <a:pPr>
              <a:defRPr/>
            </a:pPr>
            <a:endParaRPr lang="en-US"/>
          </a:p>
        </p:txBody>
      </p:sp>
      <p:sp>
        <p:nvSpPr>
          <p:cNvPr id="5" name="Rectangle 6">
            <a:extLst>
              <a:ext uri="{FF2B5EF4-FFF2-40B4-BE49-F238E27FC236}">
                <a16:creationId xmlns:a16="http://schemas.microsoft.com/office/drawing/2014/main" id="{E973E096-C10C-442E-863B-111CD8A39C27}"/>
              </a:ext>
            </a:extLst>
          </p:cNvPr>
          <p:cNvSpPr>
            <a:spLocks noGrp="1" noChangeArrowheads="1"/>
          </p:cNvSpPr>
          <p:nvPr>
            <p:ph type="sldNum" sz="quarter" idx="12"/>
          </p:nvPr>
        </p:nvSpPr>
        <p:spPr/>
        <p:txBody>
          <a:bodyPr/>
          <a:lstStyle>
            <a:lvl1pPr>
              <a:defRPr b="1"/>
            </a:lvl1pPr>
          </a:lstStyle>
          <a:p>
            <a:pPr>
              <a:defRPr/>
            </a:pPr>
            <a:fld id="{47058BB7-79C1-4189-ACD9-B421C6CE40A2}" type="slidenum">
              <a:rPr lang="en-US" altLang="en-US"/>
              <a:pPr>
                <a:defRPr/>
              </a:pPr>
              <a:t>‹#›</a:t>
            </a:fld>
            <a:endParaRPr lang="en-US" altLang="en-US"/>
          </a:p>
        </p:txBody>
      </p:sp>
    </p:spTree>
    <p:extLst>
      <p:ext uri="{BB962C8B-B14F-4D97-AF65-F5344CB8AC3E}">
        <p14:creationId xmlns:p14="http://schemas.microsoft.com/office/powerpoint/2010/main" val="9881794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rtlCol="0"/>
          <a:lstStyle>
            <a:lvl1pPr defTabSz="457200" eaLnBrk="0" fontAlgn="base" hangingPunct="0">
              <a:spcBef>
                <a:spcPct val="0"/>
              </a:spcBef>
              <a:spcAft>
                <a:spcPct val="0"/>
              </a:spcAft>
              <a:defRPr b="1">
                <a:solidFill>
                  <a:prstClr val="black">
                    <a:tint val="75000"/>
                  </a:prstClr>
                </a:solidFill>
                <a:latin typeface="Arial" pitchFamily="34" charset="0"/>
                <a:ea typeface="ＭＳ Ｐゴシック" pitchFamily="34" charset="-128"/>
              </a:defRPr>
            </a:lvl1pPr>
          </a:lstStyle>
          <a:p>
            <a:pPr>
              <a:defRPr/>
            </a:pPr>
            <a:fld id="{1FEAE565-18BF-42BE-A068-BEA78D7D62FD}" type="datetime1">
              <a:rPr lang="en-US"/>
              <a:pPr>
                <a:defRPr/>
              </a:pPr>
              <a:t>3/5/2021</a:t>
            </a:fld>
            <a:endParaRPr lang="en-US"/>
          </a:p>
        </p:txBody>
      </p:sp>
      <p:sp>
        <p:nvSpPr>
          <p:cNvPr id="5" name="Footer Placeholder 4"/>
          <p:cNvSpPr>
            <a:spLocks noGrp="1"/>
          </p:cNvSpPr>
          <p:nvPr>
            <p:ph type="ftr" sz="quarter" idx="11"/>
          </p:nvPr>
        </p:nvSpPr>
        <p:spPr/>
        <p:txBody>
          <a:bodyPr rtlCol="0"/>
          <a:lstStyle>
            <a:lvl1pPr defTabSz="457200" eaLnBrk="0" fontAlgn="base" hangingPunct="0">
              <a:spcBef>
                <a:spcPct val="0"/>
              </a:spcBef>
              <a:spcAft>
                <a:spcPct val="0"/>
              </a:spcAft>
              <a:defRPr b="1">
                <a:solidFill>
                  <a:prstClr val="black">
                    <a:tint val="75000"/>
                  </a:prstClr>
                </a:solidFill>
                <a:latin typeface="Arial" pitchFamily="34" charset="0"/>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panose="020B0604020202020204" pitchFamily="34" charset="0"/>
              </a:defRPr>
            </a:lvl1pPr>
          </a:lstStyle>
          <a:p>
            <a:fld id="{F33A5972-3989-4497-B5DF-E703D9687606}" type="slidenum">
              <a:rPr lang="en-US" altLang="en-US"/>
              <a:pPr/>
              <a:t>‹#›</a:t>
            </a:fld>
            <a:endParaRPr lang="en-US" altLang="en-US"/>
          </a:p>
        </p:txBody>
      </p:sp>
    </p:spTree>
    <p:extLst>
      <p:ext uri="{BB962C8B-B14F-4D97-AF65-F5344CB8AC3E}">
        <p14:creationId xmlns:p14="http://schemas.microsoft.com/office/powerpoint/2010/main" val="347407252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eaLnBrk="0" fontAlgn="base" hangingPunct="0">
              <a:spcBef>
                <a:spcPct val="0"/>
              </a:spcBef>
              <a:spcAft>
                <a:spcPct val="0"/>
              </a:spcAft>
              <a:defRPr b="1">
                <a:solidFill>
                  <a:prstClr val="black">
                    <a:tint val="75000"/>
                  </a:prstClr>
                </a:solidFill>
                <a:latin typeface="Arial" pitchFamily="34" charset="0"/>
                <a:ea typeface="ＭＳ Ｐゴシック" pitchFamily="34" charset="-128"/>
              </a:defRPr>
            </a:lvl1pPr>
          </a:lstStyle>
          <a:p>
            <a:pPr>
              <a:defRPr/>
            </a:pPr>
            <a:fld id="{B76FE5CE-3EBC-44BE-9328-5B8D4CFC4EB7}" type="datetime1">
              <a:rPr lang="en-US"/>
              <a:pPr>
                <a:defRPr/>
              </a:pPr>
              <a:t>3/5/2021</a:t>
            </a:fld>
            <a:endParaRPr lang="en-US"/>
          </a:p>
        </p:txBody>
      </p:sp>
      <p:sp>
        <p:nvSpPr>
          <p:cNvPr id="5" name="Footer Placeholder 4"/>
          <p:cNvSpPr>
            <a:spLocks noGrp="1"/>
          </p:cNvSpPr>
          <p:nvPr>
            <p:ph type="ftr" sz="quarter" idx="11"/>
          </p:nvPr>
        </p:nvSpPr>
        <p:spPr/>
        <p:txBody>
          <a:bodyPr rtlCol="0"/>
          <a:lstStyle>
            <a:lvl1pPr defTabSz="457200" eaLnBrk="0" fontAlgn="base" hangingPunct="0">
              <a:spcBef>
                <a:spcPct val="0"/>
              </a:spcBef>
              <a:spcAft>
                <a:spcPct val="0"/>
              </a:spcAft>
              <a:defRPr b="1">
                <a:solidFill>
                  <a:prstClr val="black">
                    <a:tint val="75000"/>
                  </a:prstClr>
                </a:solidFill>
                <a:latin typeface="Arial" pitchFamily="34" charset="0"/>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panose="020B0604020202020204" pitchFamily="34" charset="0"/>
              </a:defRPr>
            </a:lvl1pPr>
          </a:lstStyle>
          <a:p>
            <a:fld id="{86EE8195-E338-45E4-AE07-847112D45F5C}" type="slidenum">
              <a:rPr lang="en-US" altLang="en-US"/>
              <a:pPr/>
              <a:t>‹#›</a:t>
            </a:fld>
            <a:endParaRPr lang="en-US" altLang="en-US"/>
          </a:p>
        </p:txBody>
      </p:sp>
    </p:spTree>
    <p:extLst>
      <p:ext uri="{BB962C8B-B14F-4D97-AF65-F5344CB8AC3E}">
        <p14:creationId xmlns:p14="http://schemas.microsoft.com/office/powerpoint/2010/main" val="373962276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0041"/>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76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rtlCol="0"/>
          <a:lstStyle>
            <a:lvl1pPr defTabSz="457200" eaLnBrk="0" fontAlgn="base" hangingPunct="0">
              <a:spcBef>
                <a:spcPct val="0"/>
              </a:spcBef>
              <a:spcAft>
                <a:spcPct val="0"/>
              </a:spcAft>
              <a:defRPr b="1">
                <a:solidFill>
                  <a:prstClr val="black">
                    <a:tint val="75000"/>
                  </a:prstClr>
                </a:solidFill>
                <a:latin typeface="Arial" pitchFamily="34" charset="0"/>
                <a:ea typeface="ＭＳ Ｐゴシック" pitchFamily="34" charset="-128"/>
              </a:defRPr>
            </a:lvl1pPr>
          </a:lstStyle>
          <a:p>
            <a:pPr>
              <a:defRPr/>
            </a:pPr>
            <a:fld id="{0CC41147-34B4-4B51-9DBE-5583D325F6DD}" type="datetime1">
              <a:rPr lang="en-US"/>
              <a:pPr>
                <a:defRPr/>
              </a:pPr>
              <a:t>3/5/2021</a:t>
            </a:fld>
            <a:endParaRPr lang="en-US"/>
          </a:p>
        </p:txBody>
      </p:sp>
      <p:sp>
        <p:nvSpPr>
          <p:cNvPr id="5" name="Footer Placeholder 4"/>
          <p:cNvSpPr>
            <a:spLocks noGrp="1"/>
          </p:cNvSpPr>
          <p:nvPr>
            <p:ph type="ftr" sz="quarter" idx="11"/>
          </p:nvPr>
        </p:nvSpPr>
        <p:spPr/>
        <p:txBody>
          <a:bodyPr rtlCol="0"/>
          <a:lstStyle>
            <a:lvl1pPr defTabSz="457200" eaLnBrk="0" fontAlgn="base" hangingPunct="0">
              <a:spcBef>
                <a:spcPct val="0"/>
              </a:spcBef>
              <a:spcAft>
                <a:spcPct val="0"/>
              </a:spcAft>
              <a:defRPr b="1">
                <a:solidFill>
                  <a:prstClr val="black">
                    <a:tint val="75000"/>
                  </a:prstClr>
                </a:solidFill>
                <a:latin typeface="Arial" pitchFamily="34" charset="0"/>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panose="020B0604020202020204" pitchFamily="34" charset="0"/>
              </a:defRPr>
            </a:lvl1pPr>
          </a:lstStyle>
          <a:p>
            <a:fld id="{73823888-B885-48BC-A96F-BFBBFF7B18CB}" type="slidenum">
              <a:rPr lang="en-US" altLang="en-US"/>
              <a:pPr/>
              <a:t>‹#›</a:t>
            </a:fld>
            <a:endParaRPr lang="en-US" altLang="en-US"/>
          </a:p>
        </p:txBody>
      </p:sp>
    </p:spTree>
    <p:extLst>
      <p:ext uri="{BB962C8B-B14F-4D97-AF65-F5344CB8AC3E}">
        <p14:creationId xmlns:p14="http://schemas.microsoft.com/office/powerpoint/2010/main" val="413542014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rtlCol="0"/>
          <a:lstStyle>
            <a:lvl1pPr defTabSz="457200" eaLnBrk="0" fontAlgn="base" hangingPunct="0">
              <a:spcBef>
                <a:spcPct val="0"/>
              </a:spcBef>
              <a:spcAft>
                <a:spcPct val="0"/>
              </a:spcAft>
              <a:defRPr b="1">
                <a:solidFill>
                  <a:prstClr val="black">
                    <a:tint val="75000"/>
                  </a:prstClr>
                </a:solidFill>
                <a:latin typeface="Arial" pitchFamily="34" charset="0"/>
                <a:ea typeface="ＭＳ Ｐゴシック" pitchFamily="34" charset="-128"/>
              </a:defRPr>
            </a:lvl1pPr>
          </a:lstStyle>
          <a:p>
            <a:pPr>
              <a:defRPr/>
            </a:pPr>
            <a:fld id="{88E925FD-6F23-4583-83D0-D6BB8DC838CE}" type="datetime1">
              <a:rPr lang="en-US"/>
              <a:pPr>
                <a:defRPr/>
              </a:pPr>
              <a:t>3/5/2021</a:t>
            </a:fld>
            <a:endParaRPr lang="en-US"/>
          </a:p>
        </p:txBody>
      </p:sp>
      <p:sp>
        <p:nvSpPr>
          <p:cNvPr id="6" name="Footer Placeholder 5"/>
          <p:cNvSpPr>
            <a:spLocks noGrp="1"/>
          </p:cNvSpPr>
          <p:nvPr>
            <p:ph type="ftr" sz="quarter" idx="11"/>
          </p:nvPr>
        </p:nvSpPr>
        <p:spPr/>
        <p:txBody>
          <a:bodyPr rtlCol="0"/>
          <a:lstStyle>
            <a:lvl1pPr defTabSz="457200" eaLnBrk="0" fontAlgn="base" hangingPunct="0">
              <a:spcBef>
                <a:spcPct val="0"/>
              </a:spcBef>
              <a:spcAft>
                <a:spcPct val="0"/>
              </a:spcAft>
              <a:defRPr b="1">
                <a:solidFill>
                  <a:prstClr val="black">
                    <a:tint val="75000"/>
                  </a:prstClr>
                </a:solidFill>
                <a:latin typeface="Arial" pitchFamily="34" charset="0"/>
                <a:ea typeface="ＭＳ Ｐゴシック"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Arial" panose="020B0604020202020204" pitchFamily="34" charset="0"/>
              </a:defRPr>
            </a:lvl1pPr>
          </a:lstStyle>
          <a:p>
            <a:fld id="{38D7BF3C-6091-4C0C-A26B-FC217228D071}" type="slidenum">
              <a:rPr lang="en-US" altLang="en-US"/>
              <a:pPr/>
              <a:t>‹#›</a:t>
            </a:fld>
            <a:endParaRPr lang="en-US" altLang="en-US"/>
          </a:p>
        </p:txBody>
      </p:sp>
    </p:spTree>
    <p:extLst>
      <p:ext uri="{BB962C8B-B14F-4D97-AF65-F5344CB8AC3E}">
        <p14:creationId xmlns:p14="http://schemas.microsoft.com/office/powerpoint/2010/main" val="160650605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rtlCol="0"/>
          <a:lstStyle>
            <a:lvl1pPr defTabSz="457200" eaLnBrk="0" fontAlgn="base" hangingPunct="0">
              <a:spcBef>
                <a:spcPct val="0"/>
              </a:spcBef>
              <a:spcAft>
                <a:spcPct val="0"/>
              </a:spcAft>
              <a:defRPr b="1">
                <a:solidFill>
                  <a:prstClr val="black">
                    <a:tint val="75000"/>
                  </a:prstClr>
                </a:solidFill>
                <a:latin typeface="Arial" pitchFamily="34" charset="0"/>
                <a:ea typeface="ＭＳ Ｐゴシック" pitchFamily="34" charset="-128"/>
              </a:defRPr>
            </a:lvl1pPr>
          </a:lstStyle>
          <a:p>
            <a:pPr>
              <a:defRPr/>
            </a:pPr>
            <a:fld id="{9F22F8FC-EA9B-4F6F-9C8C-E4D94FC9B475}" type="datetime1">
              <a:rPr lang="en-US"/>
              <a:pPr>
                <a:defRPr/>
              </a:pPr>
              <a:t>3/5/2021</a:t>
            </a:fld>
            <a:endParaRPr lang="en-US"/>
          </a:p>
        </p:txBody>
      </p:sp>
      <p:sp>
        <p:nvSpPr>
          <p:cNvPr id="8" name="Footer Placeholder 7"/>
          <p:cNvSpPr>
            <a:spLocks noGrp="1"/>
          </p:cNvSpPr>
          <p:nvPr>
            <p:ph type="ftr" sz="quarter" idx="11"/>
          </p:nvPr>
        </p:nvSpPr>
        <p:spPr/>
        <p:txBody>
          <a:bodyPr rtlCol="0"/>
          <a:lstStyle>
            <a:lvl1pPr defTabSz="457200" eaLnBrk="0" fontAlgn="base" hangingPunct="0">
              <a:spcBef>
                <a:spcPct val="0"/>
              </a:spcBef>
              <a:spcAft>
                <a:spcPct val="0"/>
              </a:spcAft>
              <a:defRPr b="1">
                <a:solidFill>
                  <a:prstClr val="black">
                    <a:tint val="75000"/>
                  </a:prstClr>
                </a:solidFill>
                <a:latin typeface="Arial" pitchFamily="34" charset="0"/>
                <a:ea typeface="ＭＳ Ｐゴシック"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b="1">
                <a:latin typeface="Arial" panose="020B0604020202020204" pitchFamily="34" charset="0"/>
              </a:defRPr>
            </a:lvl1pPr>
          </a:lstStyle>
          <a:p>
            <a:fld id="{A087F952-4C46-4915-8DC5-101595E14E4D}" type="slidenum">
              <a:rPr lang="en-US" altLang="en-US"/>
              <a:pPr/>
              <a:t>‹#›</a:t>
            </a:fld>
            <a:endParaRPr lang="en-US" altLang="en-US"/>
          </a:p>
        </p:txBody>
      </p:sp>
    </p:spTree>
    <p:extLst>
      <p:ext uri="{BB962C8B-B14F-4D97-AF65-F5344CB8AC3E}">
        <p14:creationId xmlns:p14="http://schemas.microsoft.com/office/powerpoint/2010/main" val="116927539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rtlCol="0"/>
          <a:lstStyle>
            <a:lvl1pPr defTabSz="457200" eaLnBrk="0" fontAlgn="base" hangingPunct="0">
              <a:spcBef>
                <a:spcPct val="0"/>
              </a:spcBef>
              <a:spcAft>
                <a:spcPct val="0"/>
              </a:spcAft>
              <a:defRPr b="1">
                <a:solidFill>
                  <a:prstClr val="black">
                    <a:tint val="75000"/>
                  </a:prstClr>
                </a:solidFill>
                <a:latin typeface="Arial" pitchFamily="34" charset="0"/>
                <a:ea typeface="ＭＳ Ｐゴシック" pitchFamily="34" charset="-128"/>
              </a:defRPr>
            </a:lvl1pPr>
          </a:lstStyle>
          <a:p>
            <a:pPr>
              <a:defRPr/>
            </a:pPr>
            <a:fld id="{5A1477AE-20AE-44DC-A161-E3F7EC72E305}" type="datetime1">
              <a:rPr lang="en-US"/>
              <a:pPr>
                <a:defRPr/>
              </a:pPr>
              <a:t>3/5/2021</a:t>
            </a:fld>
            <a:endParaRPr lang="en-US"/>
          </a:p>
        </p:txBody>
      </p:sp>
      <p:sp>
        <p:nvSpPr>
          <p:cNvPr id="4" name="Footer Placeholder 3"/>
          <p:cNvSpPr>
            <a:spLocks noGrp="1"/>
          </p:cNvSpPr>
          <p:nvPr>
            <p:ph type="ftr" sz="quarter" idx="11"/>
          </p:nvPr>
        </p:nvSpPr>
        <p:spPr/>
        <p:txBody>
          <a:bodyPr rtlCol="0"/>
          <a:lstStyle>
            <a:lvl1pPr defTabSz="457200" eaLnBrk="0" fontAlgn="base" hangingPunct="0">
              <a:spcBef>
                <a:spcPct val="0"/>
              </a:spcBef>
              <a:spcAft>
                <a:spcPct val="0"/>
              </a:spcAft>
              <a:defRPr b="1">
                <a:solidFill>
                  <a:prstClr val="black">
                    <a:tint val="75000"/>
                  </a:prstClr>
                </a:solidFill>
                <a:latin typeface="Arial" pitchFamily="34" charset="0"/>
                <a:ea typeface="ＭＳ Ｐゴシック"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b="1">
                <a:latin typeface="Arial" panose="020B0604020202020204" pitchFamily="34" charset="0"/>
              </a:defRPr>
            </a:lvl1pPr>
          </a:lstStyle>
          <a:p>
            <a:fld id="{02D7B764-150D-42B8-AD0B-A3A6D163F987}" type="slidenum">
              <a:rPr lang="en-US" altLang="en-US"/>
              <a:pPr/>
              <a:t>‹#›</a:t>
            </a:fld>
            <a:endParaRPr lang="en-US" altLang="en-US"/>
          </a:p>
        </p:txBody>
      </p:sp>
    </p:spTree>
    <p:extLst>
      <p:ext uri="{BB962C8B-B14F-4D97-AF65-F5344CB8AC3E}">
        <p14:creationId xmlns:p14="http://schemas.microsoft.com/office/powerpoint/2010/main" val="277292857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defTabSz="457200" eaLnBrk="0" fontAlgn="base" hangingPunct="0">
              <a:spcBef>
                <a:spcPct val="0"/>
              </a:spcBef>
              <a:spcAft>
                <a:spcPct val="0"/>
              </a:spcAft>
              <a:defRPr b="1">
                <a:solidFill>
                  <a:prstClr val="black">
                    <a:tint val="75000"/>
                  </a:prstClr>
                </a:solidFill>
                <a:latin typeface="Arial" pitchFamily="34" charset="0"/>
                <a:ea typeface="ＭＳ Ｐゴシック" pitchFamily="34" charset="-128"/>
              </a:defRPr>
            </a:lvl1pPr>
          </a:lstStyle>
          <a:p>
            <a:pPr>
              <a:defRPr/>
            </a:pPr>
            <a:fld id="{353E8554-F1AB-477C-8C98-196BC11D8B22}" type="datetime1">
              <a:rPr lang="en-US"/>
              <a:pPr>
                <a:defRPr/>
              </a:pPr>
              <a:t>3/5/2021</a:t>
            </a:fld>
            <a:endParaRPr lang="en-US"/>
          </a:p>
        </p:txBody>
      </p:sp>
      <p:sp>
        <p:nvSpPr>
          <p:cNvPr id="3" name="Footer Placeholder 2"/>
          <p:cNvSpPr>
            <a:spLocks noGrp="1"/>
          </p:cNvSpPr>
          <p:nvPr>
            <p:ph type="ftr" sz="quarter" idx="11"/>
          </p:nvPr>
        </p:nvSpPr>
        <p:spPr/>
        <p:txBody>
          <a:bodyPr rtlCol="0"/>
          <a:lstStyle>
            <a:lvl1pPr defTabSz="457200" eaLnBrk="0" fontAlgn="base" hangingPunct="0">
              <a:spcBef>
                <a:spcPct val="0"/>
              </a:spcBef>
              <a:spcAft>
                <a:spcPct val="0"/>
              </a:spcAft>
              <a:defRPr b="1">
                <a:solidFill>
                  <a:prstClr val="black">
                    <a:tint val="75000"/>
                  </a:prstClr>
                </a:solidFill>
                <a:latin typeface="Arial" pitchFamily="34" charset="0"/>
                <a:ea typeface="ＭＳ Ｐゴシック"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b="1">
                <a:latin typeface="Arial" panose="020B0604020202020204" pitchFamily="34" charset="0"/>
              </a:defRPr>
            </a:lvl1pPr>
          </a:lstStyle>
          <a:p>
            <a:fld id="{687EEE69-C826-46C8-BE92-7FC7ADC0ABA4}" type="slidenum">
              <a:rPr lang="en-US" altLang="en-US"/>
              <a:pPr/>
              <a:t>‹#›</a:t>
            </a:fld>
            <a:endParaRPr lang="en-US" altLang="en-US"/>
          </a:p>
        </p:txBody>
      </p:sp>
    </p:spTree>
    <p:extLst>
      <p:ext uri="{BB962C8B-B14F-4D97-AF65-F5344CB8AC3E}">
        <p14:creationId xmlns:p14="http://schemas.microsoft.com/office/powerpoint/2010/main" val="65046617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7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eaLnBrk="0" fontAlgn="base" hangingPunct="0">
              <a:spcBef>
                <a:spcPct val="0"/>
              </a:spcBef>
              <a:spcAft>
                <a:spcPct val="0"/>
              </a:spcAft>
              <a:defRPr b="1">
                <a:solidFill>
                  <a:prstClr val="black">
                    <a:tint val="75000"/>
                  </a:prstClr>
                </a:solidFill>
                <a:latin typeface="Arial" pitchFamily="34" charset="0"/>
                <a:ea typeface="ＭＳ Ｐゴシック" pitchFamily="34" charset="-128"/>
              </a:defRPr>
            </a:lvl1pPr>
          </a:lstStyle>
          <a:p>
            <a:pPr>
              <a:defRPr/>
            </a:pPr>
            <a:fld id="{26DAB622-C3C1-4F93-A384-2BA58E42F17D}" type="datetime1">
              <a:rPr lang="en-US"/>
              <a:pPr>
                <a:defRPr/>
              </a:pPr>
              <a:t>3/5/2021</a:t>
            </a:fld>
            <a:endParaRPr lang="en-US"/>
          </a:p>
        </p:txBody>
      </p:sp>
      <p:sp>
        <p:nvSpPr>
          <p:cNvPr id="6" name="Footer Placeholder 5"/>
          <p:cNvSpPr>
            <a:spLocks noGrp="1"/>
          </p:cNvSpPr>
          <p:nvPr>
            <p:ph type="ftr" sz="quarter" idx="11"/>
          </p:nvPr>
        </p:nvSpPr>
        <p:spPr/>
        <p:txBody>
          <a:bodyPr rtlCol="0"/>
          <a:lstStyle>
            <a:lvl1pPr defTabSz="457200" eaLnBrk="0" fontAlgn="base" hangingPunct="0">
              <a:spcBef>
                <a:spcPct val="0"/>
              </a:spcBef>
              <a:spcAft>
                <a:spcPct val="0"/>
              </a:spcAft>
              <a:defRPr b="1">
                <a:solidFill>
                  <a:prstClr val="black">
                    <a:tint val="75000"/>
                  </a:prstClr>
                </a:solidFill>
                <a:latin typeface="Arial" pitchFamily="34" charset="0"/>
                <a:ea typeface="ＭＳ Ｐゴシック"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Arial" panose="020B0604020202020204" pitchFamily="34" charset="0"/>
              </a:defRPr>
            </a:lvl1pPr>
          </a:lstStyle>
          <a:p>
            <a:fld id="{6F6FB74E-743B-404E-9CF6-8E8DDF2CBF57}" type="slidenum">
              <a:rPr lang="en-US" altLang="en-US"/>
              <a:pPr/>
              <a:t>‹#›</a:t>
            </a:fld>
            <a:endParaRPr lang="en-US" altLang="en-US"/>
          </a:p>
        </p:txBody>
      </p:sp>
    </p:spTree>
    <p:extLst>
      <p:ext uri="{BB962C8B-B14F-4D97-AF65-F5344CB8AC3E}">
        <p14:creationId xmlns:p14="http://schemas.microsoft.com/office/powerpoint/2010/main" val="2016712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E469EC4-B1B3-4E6A-B1D4-DA650A8F9C3F}" type="datetime1">
              <a:rPr lang="en-US"/>
              <a:pPr>
                <a:defRPr/>
              </a:pPr>
              <a:t>3/5/2021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34E794B-4100-4928-B5D1-017792057F48}" type="slidenum">
              <a:rPr lang="en-US" altLang="en-US"/>
              <a:pPr/>
              <a:t>‹#›</a:t>
            </a:fld>
            <a:endParaRPr lang="en-US" altLang="en-US"/>
          </a:p>
        </p:txBody>
      </p:sp>
    </p:spTree>
    <p:extLst>
      <p:ext uri="{BB962C8B-B14F-4D97-AF65-F5344CB8AC3E}">
        <p14:creationId xmlns:p14="http://schemas.microsoft.com/office/powerpoint/2010/main" val="34017534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rtlCol="0"/>
          <a:lstStyle>
            <a:lvl1pPr defTabSz="457200">
              <a:defRPr>
                <a:solidFill>
                  <a:prstClr val="black">
                    <a:tint val="75000"/>
                  </a:prstClr>
                </a:solidFill>
                <a:ea typeface="MS PGothic" pitchFamily="34" charset="-128"/>
              </a:defRPr>
            </a:lvl1pPr>
          </a:lstStyle>
          <a:p>
            <a:pPr>
              <a:defRPr/>
            </a:pPr>
            <a:fld id="{B593F666-0D83-4192-A20C-E43CB93D9426}" type="datetimeFigureOut">
              <a:rPr lang="en-US"/>
              <a:pPr>
                <a:defRPr/>
              </a:pPr>
              <a:t>3/5/2021</a:t>
            </a:fld>
            <a:endParaRPr lang="en-US"/>
          </a:p>
        </p:txBody>
      </p:sp>
      <p:sp>
        <p:nvSpPr>
          <p:cNvPr id="6" name="Footer Placeholder 4"/>
          <p:cNvSpPr>
            <a:spLocks noGrp="1"/>
          </p:cNvSpPr>
          <p:nvPr>
            <p:ph type="ftr" sz="quarter" idx="11"/>
          </p:nvPr>
        </p:nvSpPr>
        <p:spPr/>
        <p:txBody>
          <a:bodyPr rtlCol="0"/>
          <a:lstStyle>
            <a:lvl1pPr defTabSz="457200">
              <a:defRPr>
                <a:solidFill>
                  <a:prstClr val="black">
                    <a:tint val="75000"/>
                  </a:prstClr>
                </a:solidFill>
                <a:ea typeface="MS PGothic" pitchFamily="34" charset="-128"/>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4BD1613-3510-4491-B6B2-18FAAC1C12A7}" type="slidenum">
              <a:rPr lang="en-US" altLang="en-US"/>
              <a:pPr/>
              <a:t>‹#›</a:t>
            </a:fld>
            <a:endParaRPr lang="en-US" altLang="en-US"/>
          </a:p>
        </p:txBody>
      </p:sp>
    </p:spTree>
    <p:extLst>
      <p:ext uri="{BB962C8B-B14F-4D97-AF65-F5344CB8AC3E}">
        <p14:creationId xmlns:p14="http://schemas.microsoft.com/office/powerpoint/2010/main" val="121833957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728"/>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eaLnBrk="0" fontAlgn="base" hangingPunct="0">
              <a:spcBef>
                <a:spcPct val="0"/>
              </a:spcBef>
              <a:spcAft>
                <a:spcPct val="0"/>
              </a:spcAft>
              <a:defRPr b="1">
                <a:solidFill>
                  <a:prstClr val="black">
                    <a:tint val="75000"/>
                  </a:prstClr>
                </a:solidFill>
                <a:latin typeface="Arial" pitchFamily="34" charset="0"/>
                <a:ea typeface="ＭＳ Ｐゴシック" pitchFamily="34" charset="-128"/>
              </a:defRPr>
            </a:lvl1pPr>
          </a:lstStyle>
          <a:p>
            <a:pPr>
              <a:defRPr/>
            </a:pPr>
            <a:fld id="{17733A4F-F6A9-4F60-8AFC-1E111B417B24}" type="datetime1">
              <a:rPr lang="en-US"/>
              <a:pPr>
                <a:defRPr/>
              </a:pPr>
              <a:t>3/5/2021</a:t>
            </a:fld>
            <a:endParaRPr lang="en-US"/>
          </a:p>
        </p:txBody>
      </p:sp>
      <p:sp>
        <p:nvSpPr>
          <p:cNvPr id="6" name="Footer Placeholder 5"/>
          <p:cNvSpPr>
            <a:spLocks noGrp="1"/>
          </p:cNvSpPr>
          <p:nvPr>
            <p:ph type="ftr" sz="quarter" idx="11"/>
          </p:nvPr>
        </p:nvSpPr>
        <p:spPr/>
        <p:txBody>
          <a:bodyPr rtlCol="0"/>
          <a:lstStyle>
            <a:lvl1pPr defTabSz="457200" eaLnBrk="0" fontAlgn="base" hangingPunct="0">
              <a:spcBef>
                <a:spcPct val="0"/>
              </a:spcBef>
              <a:spcAft>
                <a:spcPct val="0"/>
              </a:spcAft>
              <a:defRPr b="1">
                <a:solidFill>
                  <a:prstClr val="black">
                    <a:tint val="75000"/>
                  </a:prstClr>
                </a:solidFill>
                <a:latin typeface="Arial" pitchFamily="34" charset="0"/>
                <a:ea typeface="ＭＳ Ｐゴシック"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Arial" panose="020B0604020202020204" pitchFamily="34" charset="0"/>
              </a:defRPr>
            </a:lvl1pPr>
          </a:lstStyle>
          <a:p>
            <a:fld id="{AB591DE3-AAA5-43EE-9A40-E208BE3348D3}" type="slidenum">
              <a:rPr lang="en-US" altLang="en-US"/>
              <a:pPr/>
              <a:t>‹#›</a:t>
            </a:fld>
            <a:endParaRPr lang="en-US" altLang="en-US"/>
          </a:p>
        </p:txBody>
      </p:sp>
    </p:spTree>
    <p:extLst>
      <p:ext uri="{BB962C8B-B14F-4D97-AF65-F5344CB8AC3E}">
        <p14:creationId xmlns:p14="http://schemas.microsoft.com/office/powerpoint/2010/main" val="374087903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eaLnBrk="0" fontAlgn="base" hangingPunct="0">
              <a:spcBef>
                <a:spcPct val="0"/>
              </a:spcBef>
              <a:spcAft>
                <a:spcPct val="0"/>
              </a:spcAft>
              <a:defRPr b="1">
                <a:solidFill>
                  <a:prstClr val="black">
                    <a:tint val="75000"/>
                  </a:prstClr>
                </a:solidFill>
                <a:latin typeface="Arial" pitchFamily="34" charset="0"/>
                <a:ea typeface="ＭＳ Ｐゴシック" pitchFamily="34" charset="-128"/>
              </a:defRPr>
            </a:lvl1pPr>
          </a:lstStyle>
          <a:p>
            <a:pPr>
              <a:defRPr/>
            </a:pPr>
            <a:fld id="{201A9CDC-00AA-463B-B133-0E1E39E7CDD9}" type="datetime1">
              <a:rPr lang="en-US"/>
              <a:pPr>
                <a:defRPr/>
              </a:pPr>
              <a:t>3/5/2021</a:t>
            </a:fld>
            <a:endParaRPr lang="en-US"/>
          </a:p>
        </p:txBody>
      </p:sp>
      <p:sp>
        <p:nvSpPr>
          <p:cNvPr id="5" name="Footer Placeholder 4"/>
          <p:cNvSpPr>
            <a:spLocks noGrp="1"/>
          </p:cNvSpPr>
          <p:nvPr>
            <p:ph type="ftr" sz="quarter" idx="11"/>
          </p:nvPr>
        </p:nvSpPr>
        <p:spPr/>
        <p:txBody>
          <a:bodyPr rtlCol="0"/>
          <a:lstStyle>
            <a:lvl1pPr defTabSz="457200" eaLnBrk="0" fontAlgn="base" hangingPunct="0">
              <a:spcBef>
                <a:spcPct val="0"/>
              </a:spcBef>
              <a:spcAft>
                <a:spcPct val="0"/>
              </a:spcAft>
              <a:defRPr b="1">
                <a:solidFill>
                  <a:prstClr val="black">
                    <a:tint val="75000"/>
                  </a:prstClr>
                </a:solidFill>
                <a:latin typeface="Arial" pitchFamily="34" charset="0"/>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panose="020B0604020202020204" pitchFamily="34" charset="0"/>
              </a:defRPr>
            </a:lvl1pPr>
          </a:lstStyle>
          <a:p>
            <a:fld id="{F591D317-4A9F-4A7F-A892-7E264EEC2591}" type="slidenum">
              <a:rPr lang="en-US" altLang="en-US"/>
              <a:pPr/>
              <a:t>‹#›</a:t>
            </a:fld>
            <a:endParaRPr lang="en-US" altLang="en-US"/>
          </a:p>
        </p:txBody>
      </p:sp>
    </p:spTree>
    <p:extLst>
      <p:ext uri="{BB962C8B-B14F-4D97-AF65-F5344CB8AC3E}">
        <p14:creationId xmlns:p14="http://schemas.microsoft.com/office/powerpoint/2010/main" val="211484786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eaLnBrk="0" fontAlgn="base" hangingPunct="0">
              <a:spcBef>
                <a:spcPct val="0"/>
              </a:spcBef>
              <a:spcAft>
                <a:spcPct val="0"/>
              </a:spcAft>
              <a:defRPr b="1">
                <a:solidFill>
                  <a:prstClr val="black">
                    <a:tint val="75000"/>
                  </a:prstClr>
                </a:solidFill>
                <a:latin typeface="Arial" pitchFamily="34" charset="0"/>
                <a:ea typeface="ＭＳ Ｐゴシック" pitchFamily="34" charset="-128"/>
              </a:defRPr>
            </a:lvl1pPr>
          </a:lstStyle>
          <a:p>
            <a:pPr>
              <a:defRPr/>
            </a:pPr>
            <a:fld id="{9CB202D8-BE3D-48B4-8EBB-6EEA498F0EE5}" type="datetime1">
              <a:rPr lang="en-US"/>
              <a:pPr>
                <a:defRPr/>
              </a:pPr>
              <a:t>3/5/2021</a:t>
            </a:fld>
            <a:endParaRPr lang="en-US"/>
          </a:p>
        </p:txBody>
      </p:sp>
      <p:sp>
        <p:nvSpPr>
          <p:cNvPr id="5" name="Footer Placeholder 4"/>
          <p:cNvSpPr>
            <a:spLocks noGrp="1"/>
          </p:cNvSpPr>
          <p:nvPr>
            <p:ph type="ftr" sz="quarter" idx="11"/>
          </p:nvPr>
        </p:nvSpPr>
        <p:spPr/>
        <p:txBody>
          <a:bodyPr rtlCol="0"/>
          <a:lstStyle>
            <a:lvl1pPr defTabSz="457200" eaLnBrk="0" fontAlgn="base" hangingPunct="0">
              <a:spcBef>
                <a:spcPct val="0"/>
              </a:spcBef>
              <a:spcAft>
                <a:spcPct val="0"/>
              </a:spcAft>
              <a:defRPr b="1">
                <a:solidFill>
                  <a:prstClr val="black">
                    <a:tint val="75000"/>
                  </a:prstClr>
                </a:solidFill>
                <a:latin typeface="Arial" pitchFamily="34" charset="0"/>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panose="020B0604020202020204" pitchFamily="34" charset="0"/>
              </a:defRPr>
            </a:lvl1pPr>
          </a:lstStyle>
          <a:p>
            <a:fld id="{4FA24223-AA1B-4214-8122-542B360D7E70}" type="slidenum">
              <a:rPr lang="en-US" altLang="en-US"/>
              <a:pPr/>
              <a:t>‹#›</a:t>
            </a:fld>
            <a:endParaRPr lang="en-US" altLang="en-US"/>
          </a:p>
        </p:txBody>
      </p:sp>
    </p:spTree>
    <p:extLst>
      <p:ext uri="{BB962C8B-B14F-4D97-AF65-F5344CB8AC3E}">
        <p14:creationId xmlns:p14="http://schemas.microsoft.com/office/powerpoint/2010/main" val="181524950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C044D8F-8F33-4BA5-ABDA-40BADBCC0B5C}"/>
              </a:ext>
            </a:extLst>
          </p:cNvPr>
          <p:cNvSpPr>
            <a:spLocks noGrp="1"/>
          </p:cNvSpPr>
          <p:nvPr>
            <p:ph type="dt" sz="half" idx="10"/>
          </p:nvPr>
        </p:nvSpPr>
        <p:spPr/>
        <p:txBody>
          <a:bodyPr/>
          <a:lstStyle>
            <a:lvl1pPr>
              <a:defRPr b="1">
                <a:latin typeface="Arial" charset="0"/>
              </a:defRPr>
            </a:lvl1pPr>
          </a:lstStyle>
          <a:p>
            <a:pPr>
              <a:defRPr/>
            </a:pPr>
            <a:fld id="{FCA97A61-400F-4877-8434-52EA44C9A757}" type="datetime1">
              <a:rPr lang="en-US" altLang="en-US"/>
              <a:pPr>
                <a:defRPr/>
              </a:pPr>
              <a:t>3/5/2021</a:t>
            </a:fld>
            <a:endParaRPr lang="en-US" altLang="en-US"/>
          </a:p>
        </p:txBody>
      </p:sp>
      <p:sp>
        <p:nvSpPr>
          <p:cNvPr id="5" name="Footer Placeholder 4">
            <a:extLst>
              <a:ext uri="{FF2B5EF4-FFF2-40B4-BE49-F238E27FC236}">
                <a16:creationId xmlns:a16="http://schemas.microsoft.com/office/drawing/2014/main" id="{128DE4ED-71F8-4EA3-9C77-B958C2107EF9}"/>
              </a:ext>
            </a:extLst>
          </p:cNvPr>
          <p:cNvSpPr>
            <a:spLocks noGrp="1"/>
          </p:cNvSpPr>
          <p:nvPr>
            <p:ph type="ftr" sz="quarter" idx="11"/>
          </p:nvPr>
        </p:nvSpPr>
        <p:spPr/>
        <p:txBody>
          <a:bodyPr/>
          <a:lstStyle>
            <a:lvl1pPr>
              <a:defRPr b="1">
                <a:latin typeface="Arial" charset="0"/>
              </a:defRPr>
            </a:lvl1pPr>
          </a:lstStyle>
          <a:p>
            <a:pPr>
              <a:defRPr/>
            </a:pPr>
            <a:endParaRPr lang="en-US" altLang="en-US"/>
          </a:p>
        </p:txBody>
      </p:sp>
      <p:sp>
        <p:nvSpPr>
          <p:cNvPr id="6" name="Slide Number Placeholder 5">
            <a:extLst>
              <a:ext uri="{FF2B5EF4-FFF2-40B4-BE49-F238E27FC236}">
                <a16:creationId xmlns:a16="http://schemas.microsoft.com/office/drawing/2014/main" id="{0DE31FAD-70E0-4233-BC1F-98A6CA8879CD}"/>
              </a:ext>
            </a:extLst>
          </p:cNvPr>
          <p:cNvSpPr>
            <a:spLocks noGrp="1"/>
          </p:cNvSpPr>
          <p:nvPr>
            <p:ph type="sldNum" sz="quarter" idx="12"/>
          </p:nvPr>
        </p:nvSpPr>
        <p:spPr/>
        <p:txBody>
          <a:bodyPr/>
          <a:lstStyle>
            <a:lvl1pPr>
              <a:defRPr b="1">
                <a:latin typeface="Arial" panose="020B0604020202020204" pitchFamily="34" charset="0"/>
              </a:defRPr>
            </a:lvl1pPr>
          </a:lstStyle>
          <a:p>
            <a:pPr>
              <a:defRPr/>
            </a:pPr>
            <a:fld id="{FBA1DE8A-7221-4520-AECB-059C8B2DE29C}" type="slidenum">
              <a:rPr lang="en-US" altLang="en-US"/>
              <a:pPr>
                <a:defRPr/>
              </a:pPr>
              <a:t>‹#›</a:t>
            </a:fld>
            <a:endParaRPr lang="en-US" altLang="en-US"/>
          </a:p>
        </p:txBody>
      </p:sp>
    </p:spTree>
    <p:extLst>
      <p:ext uri="{BB962C8B-B14F-4D97-AF65-F5344CB8AC3E}">
        <p14:creationId xmlns:p14="http://schemas.microsoft.com/office/powerpoint/2010/main" val="149235398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19593D-5DCF-40D1-A38E-F23446C07C1F}"/>
              </a:ext>
            </a:extLst>
          </p:cNvPr>
          <p:cNvSpPr>
            <a:spLocks noGrp="1"/>
          </p:cNvSpPr>
          <p:nvPr>
            <p:ph type="dt" sz="half" idx="10"/>
          </p:nvPr>
        </p:nvSpPr>
        <p:spPr/>
        <p:txBody>
          <a:bodyPr/>
          <a:lstStyle>
            <a:lvl1pPr>
              <a:defRPr b="1">
                <a:latin typeface="Arial" charset="0"/>
              </a:defRPr>
            </a:lvl1pPr>
          </a:lstStyle>
          <a:p>
            <a:pPr>
              <a:defRPr/>
            </a:pPr>
            <a:fld id="{794DC795-A219-46A5-9738-35E23C6D14BA}" type="datetime1">
              <a:rPr lang="en-US" altLang="en-US"/>
              <a:pPr>
                <a:defRPr/>
              </a:pPr>
              <a:t>3/5/2021</a:t>
            </a:fld>
            <a:endParaRPr lang="en-US" altLang="en-US"/>
          </a:p>
        </p:txBody>
      </p:sp>
      <p:sp>
        <p:nvSpPr>
          <p:cNvPr id="5" name="Footer Placeholder 4">
            <a:extLst>
              <a:ext uri="{FF2B5EF4-FFF2-40B4-BE49-F238E27FC236}">
                <a16:creationId xmlns:a16="http://schemas.microsoft.com/office/drawing/2014/main" id="{D0FB5A42-7307-496E-85D7-FBCB622BFA5A}"/>
              </a:ext>
            </a:extLst>
          </p:cNvPr>
          <p:cNvSpPr>
            <a:spLocks noGrp="1"/>
          </p:cNvSpPr>
          <p:nvPr>
            <p:ph type="ftr" sz="quarter" idx="11"/>
          </p:nvPr>
        </p:nvSpPr>
        <p:spPr/>
        <p:txBody>
          <a:bodyPr/>
          <a:lstStyle>
            <a:lvl1pPr>
              <a:defRPr b="1">
                <a:latin typeface="Arial" charset="0"/>
              </a:defRPr>
            </a:lvl1pPr>
          </a:lstStyle>
          <a:p>
            <a:pPr>
              <a:defRPr/>
            </a:pPr>
            <a:endParaRPr lang="en-US" altLang="en-US"/>
          </a:p>
        </p:txBody>
      </p:sp>
      <p:sp>
        <p:nvSpPr>
          <p:cNvPr id="6" name="Slide Number Placeholder 5">
            <a:extLst>
              <a:ext uri="{FF2B5EF4-FFF2-40B4-BE49-F238E27FC236}">
                <a16:creationId xmlns:a16="http://schemas.microsoft.com/office/drawing/2014/main" id="{1B2DDC35-BDA0-4B76-BCA8-D9873C8399F2}"/>
              </a:ext>
            </a:extLst>
          </p:cNvPr>
          <p:cNvSpPr>
            <a:spLocks noGrp="1"/>
          </p:cNvSpPr>
          <p:nvPr>
            <p:ph type="sldNum" sz="quarter" idx="12"/>
          </p:nvPr>
        </p:nvSpPr>
        <p:spPr/>
        <p:txBody>
          <a:bodyPr/>
          <a:lstStyle>
            <a:lvl1pPr>
              <a:defRPr b="1">
                <a:latin typeface="Arial" panose="020B0604020202020204" pitchFamily="34" charset="0"/>
              </a:defRPr>
            </a:lvl1pPr>
          </a:lstStyle>
          <a:p>
            <a:pPr>
              <a:defRPr/>
            </a:pPr>
            <a:fld id="{C0F4FE04-73DB-455A-8F05-827B789CD557}" type="slidenum">
              <a:rPr lang="en-US" altLang="en-US"/>
              <a:pPr>
                <a:defRPr/>
              </a:pPr>
              <a:t>‹#›</a:t>
            </a:fld>
            <a:endParaRPr lang="en-US" altLang="en-US"/>
          </a:p>
        </p:txBody>
      </p:sp>
    </p:spTree>
    <p:extLst>
      <p:ext uri="{BB962C8B-B14F-4D97-AF65-F5344CB8AC3E}">
        <p14:creationId xmlns:p14="http://schemas.microsoft.com/office/powerpoint/2010/main" val="158770228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AC91DA-0AE2-4466-9303-DC530114CFEF}"/>
              </a:ext>
            </a:extLst>
          </p:cNvPr>
          <p:cNvSpPr>
            <a:spLocks noGrp="1"/>
          </p:cNvSpPr>
          <p:nvPr>
            <p:ph type="dt" sz="half" idx="10"/>
          </p:nvPr>
        </p:nvSpPr>
        <p:spPr/>
        <p:txBody>
          <a:bodyPr/>
          <a:lstStyle>
            <a:lvl1pPr>
              <a:defRPr b="1">
                <a:latin typeface="Arial" charset="0"/>
              </a:defRPr>
            </a:lvl1pPr>
          </a:lstStyle>
          <a:p>
            <a:pPr>
              <a:defRPr/>
            </a:pPr>
            <a:fld id="{69FBEFC1-FF47-48F1-8206-DFF6199B3603}" type="datetime1">
              <a:rPr lang="en-US" altLang="en-US"/>
              <a:pPr>
                <a:defRPr/>
              </a:pPr>
              <a:t>3/5/2021</a:t>
            </a:fld>
            <a:endParaRPr lang="en-US" altLang="en-US"/>
          </a:p>
        </p:txBody>
      </p:sp>
      <p:sp>
        <p:nvSpPr>
          <p:cNvPr id="5" name="Footer Placeholder 4">
            <a:extLst>
              <a:ext uri="{FF2B5EF4-FFF2-40B4-BE49-F238E27FC236}">
                <a16:creationId xmlns:a16="http://schemas.microsoft.com/office/drawing/2014/main" id="{00689D9C-F9B3-47E0-BCDF-4283BBB3DF61}"/>
              </a:ext>
            </a:extLst>
          </p:cNvPr>
          <p:cNvSpPr>
            <a:spLocks noGrp="1"/>
          </p:cNvSpPr>
          <p:nvPr>
            <p:ph type="ftr" sz="quarter" idx="11"/>
          </p:nvPr>
        </p:nvSpPr>
        <p:spPr/>
        <p:txBody>
          <a:bodyPr/>
          <a:lstStyle>
            <a:lvl1pPr>
              <a:defRPr b="1">
                <a:latin typeface="Arial" charset="0"/>
              </a:defRPr>
            </a:lvl1pPr>
          </a:lstStyle>
          <a:p>
            <a:pPr>
              <a:defRPr/>
            </a:pPr>
            <a:endParaRPr lang="en-US" altLang="en-US"/>
          </a:p>
        </p:txBody>
      </p:sp>
      <p:sp>
        <p:nvSpPr>
          <p:cNvPr id="6" name="Slide Number Placeholder 5">
            <a:extLst>
              <a:ext uri="{FF2B5EF4-FFF2-40B4-BE49-F238E27FC236}">
                <a16:creationId xmlns:a16="http://schemas.microsoft.com/office/drawing/2014/main" id="{AD783ABB-E0E6-4702-A72E-4664340417D4}"/>
              </a:ext>
            </a:extLst>
          </p:cNvPr>
          <p:cNvSpPr>
            <a:spLocks noGrp="1"/>
          </p:cNvSpPr>
          <p:nvPr>
            <p:ph type="sldNum" sz="quarter" idx="12"/>
          </p:nvPr>
        </p:nvSpPr>
        <p:spPr/>
        <p:txBody>
          <a:bodyPr/>
          <a:lstStyle>
            <a:lvl1pPr>
              <a:defRPr b="1">
                <a:latin typeface="Arial" panose="020B0604020202020204" pitchFamily="34" charset="0"/>
              </a:defRPr>
            </a:lvl1pPr>
          </a:lstStyle>
          <a:p>
            <a:pPr>
              <a:defRPr/>
            </a:pPr>
            <a:fld id="{C3A89106-C668-4904-9982-751C79366A63}" type="slidenum">
              <a:rPr lang="en-US" altLang="en-US"/>
              <a:pPr>
                <a:defRPr/>
              </a:pPr>
              <a:t>‹#›</a:t>
            </a:fld>
            <a:endParaRPr lang="en-US" altLang="en-US"/>
          </a:p>
        </p:txBody>
      </p:sp>
    </p:spTree>
    <p:extLst>
      <p:ext uri="{BB962C8B-B14F-4D97-AF65-F5344CB8AC3E}">
        <p14:creationId xmlns:p14="http://schemas.microsoft.com/office/powerpoint/2010/main" val="270715742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48D079-8F06-4E11-9A1B-DB64BE57C682}"/>
              </a:ext>
            </a:extLst>
          </p:cNvPr>
          <p:cNvSpPr>
            <a:spLocks noGrp="1"/>
          </p:cNvSpPr>
          <p:nvPr>
            <p:ph type="dt" sz="half" idx="10"/>
          </p:nvPr>
        </p:nvSpPr>
        <p:spPr/>
        <p:txBody>
          <a:bodyPr/>
          <a:lstStyle>
            <a:lvl1pPr>
              <a:defRPr b="1">
                <a:latin typeface="Arial" charset="0"/>
              </a:defRPr>
            </a:lvl1pPr>
          </a:lstStyle>
          <a:p>
            <a:pPr>
              <a:defRPr/>
            </a:pPr>
            <a:fld id="{BA42A786-C6DE-4094-A8D1-FE723B60E8CD}" type="datetime1">
              <a:rPr lang="en-US" altLang="en-US"/>
              <a:pPr>
                <a:defRPr/>
              </a:pPr>
              <a:t>3/5/2021</a:t>
            </a:fld>
            <a:endParaRPr lang="en-US" altLang="en-US"/>
          </a:p>
        </p:txBody>
      </p:sp>
      <p:sp>
        <p:nvSpPr>
          <p:cNvPr id="6" name="Footer Placeholder 5">
            <a:extLst>
              <a:ext uri="{FF2B5EF4-FFF2-40B4-BE49-F238E27FC236}">
                <a16:creationId xmlns:a16="http://schemas.microsoft.com/office/drawing/2014/main" id="{4F91DCF9-5289-486F-86D8-9E21465F2A83}"/>
              </a:ext>
            </a:extLst>
          </p:cNvPr>
          <p:cNvSpPr>
            <a:spLocks noGrp="1"/>
          </p:cNvSpPr>
          <p:nvPr>
            <p:ph type="ftr" sz="quarter" idx="11"/>
          </p:nvPr>
        </p:nvSpPr>
        <p:spPr/>
        <p:txBody>
          <a:bodyPr/>
          <a:lstStyle>
            <a:lvl1pPr>
              <a:defRPr b="1">
                <a:latin typeface="Arial" charset="0"/>
              </a:defRPr>
            </a:lvl1pPr>
          </a:lstStyle>
          <a:p>
            <a:pPr>
              <a:defRPr/>
            </a:pPr>
            <a:endParaRPr lang="en-US" altLang="en-US"/>
          </a:p>
        </p:txBody>
      </p:sp>
      <p:sp>
        <p:nvSpPr>
          <p:cNvPr id="7" name="Slide Number Placeholder 6">
            <a:extLst>
              <a:ext uri="{FF2B5EF4-FFF2-40B4-BE49-F238E27FC236}">
                <a16:creationId xmlns:a16="http://schemas.microsoft.com/office/drawing/2014/main" id="{C7517A5A-8255-45CB-9733-A42D4F2E6F53}"/>
              </a:ext>
            </a:extLst>
          </p:cNvPr>
          <p:cNvSpPr>
            <a:spLocks noGrp="1"/>
          </p:cNvSpPr>
          <p:nvPr>
            <p:ph type="sldNum" sz="quarter" idx="12"/>
          </p:nvPr>
        </p:nvSpPr>
        <p:spPr/>
        <p:txBody>
          <a:bodyPr/>
          <a:lstStyle>
            <a:lvl1pPr>
              <a:defRPr b="1">
                <a:latin typeface="Arial" panose="020B0604020202020204" pitchFamily="34" charset="0"/>
              </a:defRPr>
            </a:lvl1pPr>
          </a:lstStyle>
          <a:p>
            <a:pPr>
              <a:defRPr/>
            </a:pPr>
            <a:fld id="{62EA5667-B156-4260-B59F-6F7895A69565}" type="slidenum">
              <a:rPr lang="en-US" altLang="en-US"/>
              <a:pPr>
                <a:defRPr/>
              </a:pPr>
              <a:t>‹#›</a:t>
            </a:fld>
            <a:endParaRPr lang="en-US" altLang="en-US"/>
          </a:p>
        </p:txBody>
      </p:sp>
    </p:spTree>
    <p:extLst>
      <p:ext uri="{BB962C8B-B14F-4D97-AF65-F5344CB8AC3E}">
        <p14:creationId xmlns:p14="http://schemas.microsoft.com/office/powerpoint/2010/main" val="96000942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7F0829-7EA6-4E42-910B-D9DF6618612D}"/>
              </a:ext>
            </a:extLst>
          </p:cNvPr>
          <p:cNvSpPr>
            <a:spLocks noGrp="1"/>
          </p:cNvSpPr>
          <p:nvPr>
            <p:ph type="dt" sz="half" idx="10"/>
          </p:nvPr>
        </p:nvSpPr>
        <p:spPr/>
        <p:txBody>
          <a:bodyPr/>
          <a:lstStyle>
            <a:lvl1pPr>
              <a:defRPr b="1">
                <a:latin typeface="Arial" charset="0"/>
              </a:defRPr>
            </a:lvl1pPr>
          </a:lstStyle>
          <a:p>
            <a:pPr>
              <a:defRPr/>
            </a:pPr>
            <a:fld id="{8B089EF6-182B-4F79-9538-6092AAF1E034}" type="datetime1">
              <a:rPr lang="en-US" altLang="en-US"/>
              <a:pPr>
                <a:defRPr/>
              </a:pPr>
              <a:t>3/5/2021</a:t>
            </a:fld>
            <a:endParaRPr lang="en-US" altLang="en-US"/>
          </a:p>
        </p:txBody>
      </p:sp>
      <p:sp>
        <p:nvSpPr>
          <p:cNvPr id="8" name="Footer Placeholder 7">
            <a:extLst>
              <a:ext uri="{FF2B5EF4-FFF2-40B4-BE49-F238E27FC236}">
                <a16:creationId xmlns:a16="http://schemas.microsoft.com/office/drawing/2014/main" id="{48A223D0-A98C-4D3B-B7C1-5798A380F9F0}"/>
              </a:ext>
            </a:extLst>
          </p:cNvPr>
          <p:cNvSpPr>
            <a:spLocks noGrp="1"/>
          </p:cNvSpPr>
          <p:nvPr>
            <p:ph type="ftr" sz="quarter" idx="11"/>
          </p:nvPr>
        </p:nvSpPr>
        <p:spPr/>
        <p:txBody>
          <a:bodyPr/>
          <a:lstStyle>
            <a:lvl1pPr>
              <a:defRPr b="1">
                <a:latin typeface="Arial" charset="0"/>
              </a:defRPr>
            </a:lvl1pPr>
          </a:lstStyle>
          <a:p>
            <a:pPr>
              <a:defRPr/>
            </a:pPr>
            <a:endParaRPr lang="en-US" altLang="en-US"/>
          </a:p>
        </p:txBody>
      </p:sp>
      <p:sp>
        <p:nvSpPr>
          <p:cNvPr id="9" name="Slide Number Placeholder 8">
            <a:extLst>
              <a:ext uri="{FF2B5EF4-FFF2-40B4-BE49-F238E27FC236}">
                <a16:creationId xmlns:a16="http://schemas.microsoft.com/office/drawing/2014/main" id="{AC64C343-37EB-4BB2-8FB8-9EE15D7C52FB}"/>
              </a:ext>
            </a:extLst>
          </p:cNvPr>
          <p:cNvSpPr>
            <a:spLocks noGrp="1"/>
          </p:cNvSpPr>
          <p:nvPr>
            <p:ph type="sldNum" sz="quarter" idx="12"/>
          </p:nvPr>
        </p:nvSpPr>
        <p:spPr/>
        <p:txBody>
          <a:bodyPr/>
          <a:lstStyle>
            <a:lvl1pPr>
              <a:defRPr b="1">
                <a:latin typeface="Arial" panose="020B0604020202020204" pitchFamily="34" charset="0"/>
              </a:defRPr>
            </a:lvl1pPr>
          </a:lstStyle>
          <a:p>
            <a:pPr>
              <a:defRPr/>
            </a:pPr>
            <a:fld id="{BAB2B93D-1B8E-437F-BC57-638CCDB4FC88}" type="slidenum">
              <a:rPr lang="en-US" altLang="en-US"/>
              <a:pPr>
                <a:defRPr/>
              </a:pPr>
              <a:t>‹#›</a:t>
            </a:fld>
            <a:endParaRPr lang="en-US" altLang="en-US"/>
          </a:p>
        </p:txBody>
      </p:sp>
    </p:spTree>
    <p:extLst>
      <p:ext uri="{BB962C8B-B14F-4D97-AF65-F5344CB8AC3E}">
        <p14:creationId xmlns:p14="http://schemas.microsoft.com/office/powerpoint/2010/main" val="367535987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332629-E18B-48A7-95DB-5E2B34880CAC}"/>
              </a:ext>
            </a:extLst>
          </p:cNvPr>
          <p:cNvSpPr>
            <a:spLocks noGrp="1"/>
          </p:cNvSpPr>
          <p:nvPr>
            <p:ph type="dt" sz="half" idx="10"/>
          </p:nvPr>
        </p:nvSpPr>
        <p:spPr/>
        <p:txBody>
          <a:bodyPr/>
          <a:lstStyle>
            <a:lvl1pPr>
              <a:defRPr b="1">
                <a:latin typeface="Arial" charset="0"/>
              </a:defRPr>
            </a:lvl1pPr>
          </a:lstStyle>
          <a:p>
            <a:pPr>
              <a:defRPr/>
            </a:pPr>
            <a:fld id="{1737FE74-3B5A-42A8-BC42-B5DB11177B6E}" type="datetime1">
              <a:rPr lang="en-US" altLang="en-US"/>
              <a:pPr>
                <a:defRPr/>
              </a:pPr>
              <a:t>3/5/2021</a:t>
            </a:fld>
            <a:endParaRPr lang="en-US" altLang="en-US"/>
          </a:p>
        </p:txBody>
      </p:sp>
      <p:sp>
        <p:nvSpPr>
          <p:cNvPr id="4" name="Footer Placeholder 3">
            <a:extLst>
              <a:ext uri="{FF2B5EF4-FFF2-40B4-BE49-F238E27FC236}">
                <a16:creationId xmlns:a16="http://schemas.microsoft.com/office/drawing/2014/main" id="{4ADD07E0-6CA3-417F-9ECA-AA9B16AA8121}"/>
              </a:ext>
            </a:extLst>
          </p:cNvPr>
          <p:cNvSpPr>
            <a:spLocks noGrp="1"/>
          </p:cNvSpPr>
          <p:nvPr>
            <p:ph type="ftr" sz="quarter" idx="11"/>
          </p:nvPr>
        </p:nvSpPr>
        <p:spPr/>
        <p:txBody>
          <a:bodyPr/>
          <a:lstStyle>
            <a:lvl1pPr>
              <a:defRPr b="1">
                <a:latin typeface="Arial" charset="0"/>
              </a:defRPr>
            </a:lvl1pPr>
          </a:lstStyle>
          <a:p>
            <a:pPr>
              <a:defRPr/>
            </a:pPr>
            <a:endParaRPr lang="en-US" altLang="en-US"/>
          </a:p>
        </p:txBody>
      </p:sp>
      <p:sp>
        <p:nvSpPr>
          <p:cNvPr id="5" name="Slide Number Placeholder 4">
            <a:extLst>
              <a:ext uri="{FF2B5EF4-FFF2-40B4-BE49-F238E27FC236}">
                <a16:creationId xmlns:a16="http://schemas.microsoft.com/office/drawing/2014/main" id="{4750B218-354C-4AE6-A1EB-EEF21D577BCB}"/>
              </a:ext>
            </a:extLst>
          </p:cNvPr>
          <p:cNvSpPr>
            <a:spLocks noGrp="1"/>
          </p:cNvSpPr>
          <p:nvPr>
            <p:ph type="sldNum" sz="quarter" idx="12"/>
          </p:nvPr>
        </p:nvSpPr>
        <p:spPr/>
        <p:txBody>
          <a:bodyPr/>
          <a:lstStyle>
            <a:lvl1pPr>
              <a:defRPr b="1">
                <a:latin typeface="Arial" panose="020B0604020202020204" pitchFamily="34" charset="0"/>
              </a:defRPr>
            </a:lvl1pPr>
          </a:lstStyle>
          <a:p>
            <a:pPr>
              <a:defRPr/>
            </a:pPr>
            <a:fld id="{656DF84C-93FC-4BD2-90B5-51FB5E0D2836}" type="slidenum">
              <a:rPr lang="en-US" altLang="en-US"/>
              <a:pPr>
                <a:defRPr/>
              </a:pPr>
              <a:t>‹#›</a:t>
            </a:fld>
            <a:endParaRPr lang="en-US" altLang="en-US"/>
          </a:p>
        </p:txBody>
      </p:sp>
    </p:spTree>
    <p:extLst>
      <p:ext uri="{BB962C8B-B14F-4D97-AF65-F5344CB8AC3E}">
        <p14:creationId xmlns:p14="http://schemas.microsoft.com/office/powerpoint/2010/main" val="423712440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8AA5FE-0860-4A3E-9F20-DB998CE39CB5}"/>
              </a:ext>
            </a:extLst>
          </p:cNvPr>
          <p:cNvSpPr>
            <a:spLocks noGrp="1"/>
          </p:cNvSpPr>
          <p:nvPr>
            <p:ph type="dt" sz="half" idx="10"/>
          </p:nvPr>
        </p:nvSpPr>
        <p:spPr/>
        <p:txBody>
          <a:bodyPr/>
          <a:lstStyle>
            <a:lvl1pPr>
              <a:defRPr b="1">
                <a:latin typeface="Arial" charset="0"/>
              </a:defRPr>
            </a:lvl1pPr>
          </a:lstStyle>
          <a:p>
            <a:pPr>
              <a:defRPr/>
            </a:pPr>
            <a:fld id="{455E9A17-1215-4F09-8AF5-CF35EAFE532E}" type="datetime1">
              <a:rPr lang="en-US" altLang="en-US"/>
              <a:pPr>
                <a:defRPr/>
              </a:pPr>
              <a:t>3/5/2021</a:t>
            </a:fld>
            <a:endParaRPr lang="en-US" altLang="en-US"/>
          </a:p>
        </p:txBody>
      </p:sp>
      <p:sp>
        <p:nvSpPr>
          <p:cNvPr id="3" name="Footer Placeholder 2">
            <a:extLst>
              <a:ext uri="{FF2B5EF4-FFF2-40B4-BE49-F238E27FC236}">
                <a16:creationId xmlns:a16="http://schemas.microsoft.com/office/drawing/2014/main" id="{CD2EB543-F8D5-4944-8DD0-DE0AABBF4721}"/>
              </a:ext>
            </a:extLst>
          </p:cNvPr>
          <p:cNvSpPr>
            <a:spLocks noGrp="1"/>
          </p:cNvSpPr>
          <p:nvPr>
            <p:ph type="ftr" sz="quarter" idx="11"/>
          </p:nvPr>
        </p:nvSpPr>
        <p:spPr/>
        <p:txBody>
          <a:bodyPr/>
          <a:lstStyle>
            <a:lvl1pPr>
              <a:defRPr b="1">
                <a:latin typeface="Arial" charset="0"/>
              </a:defRPr>
            </a:lvl1pPr>
          </a:lstStyle>
          <a:p>
            <a:pPr>
              <a:defRPr/>
            </a:pPr>
            <a:endParaRPr lang="en-US" altLang="en-US"/>
          </a:p>
        </p:txBody>
      </p:sp>
      <p:sp>
        <p:nvSpPr>
          <p:cNvPr id="4" name="Slide Number Placeholder 3">
            <a:extLst>
              <a:ext uri="{FF2B5EF4-FFF2-40B4-BE49-F238E27FC236}">
                <a16:creationId xmlns:a16="http://schemas.microsoft.com/office/drawing/2014/main" id="{85324D26-2548-4E08-A4E1-EC46B0039A3C}"/>
              </a:ext>
            </a:extLst>
          </p:cNvPr>
          <p:cNvSpPr>
            <a:spLocks noGrp="1"/>
          </p:cNvSpPr>
          <p:nvPr>
            <p:ph type="sldNum" sz="quarter" idx="12"/>
          </p:nvPr>
        </p:nvSpPr>
        <p:spPr/>
        <p:txBody>
          <a:bodyPr/>
          <a:lstStyle>
            <a:lvl1pPr>
              <a:defRPr b="1">
                <a:latin typeface="Arial" panose="020B0604020202020204" pitchFamily="34" charset="0"/>
              </a:defRPr>
            </a:lvl1pPr>
          </a:lstStyle>
          <a:p>
            <a:pPr>
              <a:defRPr/>
            </a:pPr>
            <a:fld id="{D43BB131-5ED7-4D4B-9B71-5872E6EBD051}" type="slidenum">
              <a:rPr lang="en-US" altLang="en-US"/>
              <a:pPr>
                <a:defRPr/>
              </a:pPr>
              <a:t>‹#›</a:t>
            </a:fld>
            <a:endParaRPr lang="en-US" altLang="en-US"/>
          </a:p>
        </p:txBody>
      </p:sp>
    </p:spTree>
    <p:extLst>
      <p:ext uri="{BB962C8B-B14F-4D97-AF65-F5344CB8AC3E}">
        <p14:creationId xmlns:p14="http://schemas.microsoft.com/office/powerpoint/2010/main" val="190096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ea typeface="MS PGothic" pitchFamily="34" charset="-128"/>
              </a:defRPr>
            </a:lvl1pPr>
          </a:lstStyle>
          <a:p>
            <a:pPr>
              <a:defRPr/>
            </a:pPr>
            <a:fld id="{3645A46C-CBF2-4A07-B49C-00F743AD6FDD}" type="datetimeFigureOut">
              <a:rPr lang="en-US"/>
              <a:pPr>
                <a:defRPr/>
              </a:pPr>
              <a:t>3/5/2021</a:t>
            </a:fld>
            <a:endParaRPr lang="en-US"/>
          </a:p>
        </p:txBody>
      </p:sp>
      <p:sp>
        <p:nvSpPr>
          <p:cNvPr id="5" name="Footer Placeholder 4"/>
          <p:cNvSpPr>
            <a:spLocks noGrp="1"/>
          </p:cNvSpPr>
          <p:nvPr>
            <p:ph type="ftr" sz="quarter" idx="11"/>
          </p:nvPr>
        </p:nvSpPr>
        <p:spPr/>
        <p:txBody>
          <a:bodyPr rtlCol="0"/>
          <a:lstStyle>
            <a:lvl1pPr defTabSz="457200">
              <a:defRPr>
                <a:solidFill>
                  <a:prstClr val="black">
                    <a:tint val="75000"/>
                  </a:prstClr>
                </a:solidFill>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326FB5E-31D1-4037-A43C-BBC974C454A6}" type="slidenum">
              <a:rPr lang="en-US" altLang="en-US"/>
              <a:pPr/>
              <a:t>‹#›</a:t>
            </a:fld>
            <a:endParaRPr lang="en-US" altLang="en-US"/>
          </a:p>
        </p:txBody>
      </p:sp>
    </p:spTree>
    <p:extLst>
      <p:ext uri="{BB962C8B-B14F-4D97-AF65-F5344CB8AC3E}">
        <p14:creationId xmlns:p14="http://schemas.microsoft.com/office/powerpoint/2010/main" val="407907699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411385CF-9444-4411-AA0E-607039E3C917}"/>
              </a:ext>
            </a:extLst>
          </p:cNvPr>
          <p:cNvSpPr>
            <a:spLocks noGrp="1"/>
          </p:cNvSpPr>
          <p:nvPr>
            <p:ph type="dt" sz="half" idx="10"/>
          </p:nvPr>
        </p:nvSpPr>
        <p:spPr/>
        <p:txBody>
          <a:bodyPr/>
          <a:lstStyle>
            <a:lvl1pPr>
              <a:defRPr b="1">
                <a:latin typeface="Arial" charset="0"/>
              </a:defRPr>
            </a:lvl1pPr>
          </a:lstStyle>
          <a:p>
            <a:pPr>
              <a:defRPr/>
            </a:pPr>
            <a:fld id="{D18070DE-DA56-459B-A40C-C6C8458975A5}" type="datetime1">
              <a:rPr lang="en-US" altLang="en-US"/>
              <a:pPr>
                <a:defRPr/>
              </a:pPr>
              <a:t>3/5/2021</a:t>
            </a:fld>
            <a:endParaRPr lang="en-US" altLang="en-US"/>
          </a:p>
        </p:txBody>
      </p:sp>
      <p:sp>
        <p:nvSpPr>
          <p:cNvPr id="6" name="Footer Placeholder 5">
            <a:extLst>
              <a:ext uri="{FF2B5EF4-FFF2-40B4-BE49-F238E27FC236}">
                <a16:creationId xmlns:a16="http://schemas.microsoft.com/office/drawing/2014/main" id="{3AECAFF8-72E0-4494-80B1-F4F144A34EBE}"/>
              </a:ext>
            </a:extLst>
          </p:cNvPr>
          <p:cNvSpPr>
            <a:spLocks noGrp="1"/>
          </p:cNvSpPr>
          <p:nvPr>
            <p:ph type="ftr" sz="quarter" idx="11"/>
          </p:nvPr>
        </p:nvSpPr>
        <p:spPr/>
        <p:txBody>
          <a:bodyPr/>
          <a:lstStyle>
            <a:lvl1pPr>
              <a:defRPr b="1">
                <a:latin typeface="Arial" charset="0"/>
              </a:defRPr>
            </a:lvl1pPr>
          </a:lstStyle>
          <a:p>
            <a:pPr>
              <a:defRPr/>
            </a:pPr>
            <a:endParaRPr lang="en-US" altLang="en-US"/>
          </a:p>
        </p:txBody>
      </p:sp>
      <p:sp>
        <p:nvSpPr>
          <p:cNvPr id="7" name="Slide Number Placeholder 6">
            <a:extLst>
              <a:ext uri="{FF2B5EF4-FFF2-40B4-BE49-F238E27FC236}">
                <a16:creationId xmlns:a16="http://schemas.microsoft.com/office/drawing/2014/main" id="{744809ED-432C-483E-8696-17BD447536A2}"/>
              </a:ext>
            </a:extLst>
          </p:cNvPr>
          <p:cNvSpPr>
            <a:spLocks noGrp="1"/>
          </p:cNvSpPr>
          <p:nvPr>
            <p:ph type="sldNum" sz="quarter" idx="12"/>
          </p:nvPr>
        </p:nvSpPr>
        <p:spPr/>
        <p:txBody>
          <a:bodyPr/>
          <a:lstStyle>
            <a:lvl1pPr>
              <a:defRPr b="1">
                <a:latin typeface="Arial" panose="020B0604020202020204" pitchFamily="34" charset="0"/>
              </a:defRPr>
            </a:lvl1pPr>
          </a:lstStyle>
          <a:p>
            <a:pPr>
              <a:defRPr/>
            </a:pPr>
            <a:fld id="{D4FDAB1A-D385-4FF0-AA82-41516251B0F7}" type="slidenum">
              <a:rPr lang="en-US" altLang="en-US"/>
              <a:pPr>
                <a:defRPr/>
              </a:pPr>
              <a:t>‹#›</a:t>
            </a:fld>
            <a:endParaRPr lang="en-US" altLang="en-US"/>
          </a:p>
        </p:txBody>
      </p:sp>
    </p:spTree>
    <p:extLst>
      <p:ext uri="{BB962C8B-B14F-4D97-AF65-F5344CB8AC3E}">
        <p14:creationId xmlns:p14="http://schemas.microsoft.com/office/powerpoint/2010/main" val="114144248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12BB099-2A00-454F-9572-6CB61784E451}"/>
              </a:ext>
            </a:extLst>
          </p:cNvPr>
          <p:cNvSpPr>
            <a:spLocks noGrp="1"/>
          </p:cNvSpPr>
          <p:nvPr>
            <p:ph type="dt" sz="half" idx="10"/>
          </p:nvPr>
        </p:nvSpPr>
        <p:spPr/>
        <p:txBody>
          <a:bodyPr/>
          <a:lstStyle>
            <a:lvl1pPr>
              <a:defRPr b="1">
                <a:latin typeface="Arial" charset="0"/>
              </a:defRPr>
            </a:lvl1pPr>
          </a:lstStyle>
          <a:p>
            <a:pPr>
              <a:defRPr/>
            </a:pPr>
            <a:fld id="{E094882B-AFBD-422C-A9D9-13027BF786FE}" type="datetime1">
              <a:rPr lang="en-US" altLang="en-US"/>
              <a:pPr>
                <a:defRPr/>
              </a:pPr>
              <a:t>3/5/2021</a:t>
            </a:fld>
            <a:endParaRPr lang="en-US" altLang="en-US"/>
          </a:p>
        </p:txBody>
      </p:sp>
      <p:sp>
        <p:nvSpPr>
          <p:cNvPr id="6" name="Footer Placeholder 5">
            <a:extLst>
              <a:ext uri="{FF2B5EF4-FFF2-40B4-BE49-F238E27FC236}">
                <a16:creationId xmlns:a16="http://schemas.microsoft.com/office/drawing/2014/main" id="{066D0A1A-390E-4AF2-BD65-EAB0A1971363}"/>
              </a:ext>
            </a:extLst>
          </p:cNvPr>
          <p:cNvSpPr>
            <a:spLocks noGrp="1"/>
          </p:cNvSpPr>
          <p:nvPr>
            <p:ph type="ftr" sz="quarter" idx="11"/>
          </p:nvPr>
        </p:nvSpPr>
        <p:spPr/>
        <p:txBody>
          <a:bodyPr/>
          <a:lstStyle>
            <a:lvl1pPr>
              <a:defRPr b="1">
                <a:latin typeface="Arial" charset="0"/>
              </a:defRPr>
            </a:lvl1pPr>
          </a:lstStyle>
          <a:p>
            <a:pPr>
              <a:defRPr/>
            </a:pPr>
            <a:endParaRPr lang="en-US" altLang="en-US"/>
          </a:p>
        </p:txBody>
      </p:sp>
      <p:sp>
        <p:nvSpPr>
          <p:cNvPr id="7" name="Slide Number Placeholder 6">
            <a:extLst>
              <a:ext uri="{FF2B5EF4-FFF2-40B4-BE49-F238E27FC236}">
                <a16:creationId xmlns:a16="http://schemas.microsoft.com/office/drawing/2014/main" id="{59E7BB83-6778-4F3F-B4B1-3E9632CA6F61}"/>
              </a:ext>
            </a:extLst>
          </p:cNvPr>
          <p:cNvSpPr>
            <a:spLocks noGrp="1"/>
          </p:cNvSpPr>
          <p:nvPr>
            <p:ph type="sldNum" sz="quarter" idx="12"/>
          </p:nvPr>
        </p:nvSpPr>
        <p:spPr/>
        <p:txBody>
          <a:bodyPr/>
          <a:lstStyle>
            <a:lvl1pPr>
              <a:defRPr b="1">
                <a:latin typeface="Arial" panose="020B0604020202020204" pitchFamily="34" charset="0"/>
              </a:defRPr>
            </a:lvl1pPr>
          </a:lstStyle>
          <a:p>
            <a:pPr>
              <a:defRPr/>
            </a:pPr>
            <a:fld id="{1E7A669F-81E6-4899-A75F-075090E72F63}" type="slidenum">
              <a:rPr lang="en-US" altLang="en-US"/>
              <a:pPr>
                <a:defRPr/>
              </a:pPr>
              <a:t>‹#›</a:t>
            </a:fld>
            <a:endParaRPr lang="en-US" altLang="en-US"/>
          </a:p>
        </p:txBody>
      </p:sp>
    </p:spTree>
    <p:extLst>
      <p:ext uri="{BB962C8B-B14F-4D97-AF65-F5344CB8AC3E}">
        <p14:creationId xmlns:p14="http://schemas.microsoft.com/office/powerpoint/2010/main" val="128917588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0EF3BC-7BBF-474F-9EBB-3BDE0E807C2F}"/>
              </a:ext>
            </a:extLst>
          </p:cNvPr>
          <p:cNvSpPr>
            <a:spLocks noGrp="1"/>
          </p:cNvSpPr>
          <p:nvPr>
            <p:ph type="dt" sz="half" idx="10"/>
          </p:nvPr>
        </p:nvSpPr>
        <p:spPr/>
        <p:txBody>
          <a:bodyPr/>
          <a:lstStyle>
            <a:lvl1pPr>
              <a:defRPr b="1">
                <a:latin typeface="Arial" charset="0"/>
              </a:defRPr>
            </a:lvl1pPr>
          </a:lstStyle>
          <a:p>
            <a:pPr>
              <a:defRPr/>
            </a:pPr>
            <a:fld id="{A951BB50-A2AF-4760-B060-8568DEA8D503}" type="datetime1">
              <a:rPr lang="en-US" altLang="en-US"/>
              <a:pPr>
                <a:defRPr/>
              </a:pPr>
              <a:t>3/5/2021</a:t>
            </a:fld>
            <a:endParaRPr lang="en-US" altLang="en-US"/>
          </a:p>
        </p:txBody>
      </p:sp>
      <p:sp>
        <p:nvSpPr>
          <p:cNvPr id="5" name="Footer Placeholder 4">
            <a:extLst>
              <a:ext uri="{FF2B5EF4-FFF2-40B4-BE49-F238E27FC236}">
                <a16:creationId xmlns:a16="http://schemas.microsoft.com/office/drawing/2014/main" id="{5E227DB6-4339-49D5-8FAD-2A8A87C3846D}"/>
              </a:ext>
            </a:extLst>
          </p:cNvPr>
          <p:cNvSpPr>
            <a:spLocks noGrp="1"/>
          </p:cNvSpPr>
          <p:nvPr>
            <p:ph type="ftr" sz="quarter" idx="11"/>
          </p:nvPr>
        </p:nvSpPr>
        <p:spPr/>
        <p:txBody>
          <a:bodyPr/>
          <a:lstStyle>
            <a:lvl1pPr>
              <a:defRPr b="1">
                <a:latin typeface="Arial" charset="0"/>
              </a:defRPr>
            </a:lvl1pPr>
          </a:lstStyle>
          <a:p>
            <a:pPr>
              <a:defRPr/>
            </a:pPr>
            <a:endParaRPr lang="en-US" altLang="en-US"/>
          </a:p>
        </p:txBody>
      </p:sp>
      <p:sp>
        <p:nvSpPr>
          <p:cNvPr id="6" name="Slide Number Placeholder 5">
            <a:extLst>
              <a:ext uri="{FF2B5EF4-FFF2-40B4-BE49-F238E27FC236}">
                <a16:creationId xmlns:a16="http://schemas.microsoft.com/office/drawing/2014/main" id="{E0D21FF5-4E64-46E9-9174-3574D72F5CB8}"/>
              </a:ext>
            </a:extLst>
          </p:cNvPr>
          <p:cNvSpPr>
            <a:spLocks noGrp="1"/>
          </p:cNvSpPr>
          <p:nvPr>
            <p:ph type="sldNum" sz="quarter" idx="12"/>
          </p:nvPr>
        </p:nvSpPr>
        <p:spPr/>
        <p:txBody>
          <a:bodyPr/>
          <a:lstStyle>
            <a:lvl1pPr>
              <a:defRPr b="1">
                <a:latin typeface="Arial" panose="020B0604020202020204" pitchFamily="34" charset="0"/>
              </a:defRPr>
            </a:lvl1pPr>
          </a:lstStyle>
          <a:p>
            <a:pPr>
              <a:defRPr/>
            </a:pPr>
            <a:fld id="{46DB3CBC-3EE3-489A-A185-27D7B746CE70}" type="slidenum">
              <a:rPr lang="en-US" altLang="en-US"/>
              <a:pPr>
                <a:defRPr/>
              </a:pPr>
              <a:t>‹#›</a:t>
            </a:fld>
            <a:endParaRPr lang="en-US" altLang="en-US"/>
          </a:p>
        </p:txBody>
      </p:sp>
    </p:spTree>
    <p:extLst>
      <p:ext uri="{BB962C8B-B14F-4D97-AF65-F5344CB8AC3E}">
        <p14:creationId xmlns:p14="http://schemas.microsoft.com/office/powerpoint/2010/main" val="385558324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952D78-59CB-40B9-812C-8045CE1DC29A}"/>
              </a:ext>
            </a:extLst>
          </p:cNvPr>
          <p:cNvSpPr>
            <a:spLocks noGrp="1"/>
          </p:cNvSpPr>
          <p:nvPr>
            <p:ph type="dt" sz="half" idx="10"/>
          </p:nvPr>
        </p:nvSpPr>
        <p:spPr/>
        <p:txBody>
          <a:bodyPr/>
          <a:lstStyle>
            <a:lvl1pPr>
              <a:defRPr b="1">
                <a:latin typeface="Arial" charset="0"/>
              </a:defRPr>
            </a:lvl1pPr>
          </a:lstStyle>
          <a:p>
            <a:pPr>
              <a:defRPr/>
            </a:pPr>
            <a:fld id="{3CBE0866-CD42-4C1C-B8A8-017B3CD457C3}" type="datetime1">
              <a:rPr lang="en-US" altLang="en-US"/>
              <a:pPr>
                <a:defRPr/>
              </a:pPr>
              <a:t>3/5/2021</a:t>
            </a:fld>
            <a:endParaRPr lang="en-US" altLang="en-US"/>
          </a:p>
        </p:txBody>
      </p:sp>
      <p:sp>
        <p:nvSpPr>
          <p:cNvPr id="5" name="Footer Placeholder 4">
            <a:extLst>
              <a:ext uri="{FF2B5EF4-FFF2-40B4-BE49-F238E27FC236}">
                <a16:creationId xmlns:a16="http://schemas.microsoft.com/office/drawing/2014/main" id="{60E34A6D-0F16-4065-A32A-DF57A6158009}"/>
              </a:ext>
            </a:extLst>
          </p:cNvPr>
          <p:cNvSpPr>
            <a:spLocks noGrp="1"/>
          </p:cNvSpPr>
          <p:nvPr>
            <p:ph type="ftr" sz="quarter" idx="11"/>
          </p:nvPr>
        </p:nvSpPr>
        <p:spPr/>
        <p:txBody>
          <a:bodyPr/>
          <a:lstStyle>
            <a:lvl1pPr>
              <a:defRPr b="1">
                <a:latin typeface="Arial" charset="0"/>
              </a:defRPr>
            </a:lvl1pPr>
          </a:lstStyle>
          <a:p>
            <a:pPr>
              <a:defRPr/>
            </a:pPr>
            <a:endParaRPr lang="en-US" altLang="en-US"/>
          </a:p>
        </p:txBody>
      </p:sp>
      <p:sp>
        <p:nvSpPr>
          <p:cNvPr id="6" name="Slide Number Placeholder 5">
            <a:extLst>
              <a:ext uri="{FF2B5EF4-FFF2-40B4-BE49-F238E27FC236}">
                <a16:creationId xmlns:a16="http://schemas.microsoft.com/office/drawing/2014/main" id="{9CE98579-B3AA-4CCC-B309-5251E7DE3BD5}"/>
              </a:ext>
            </a:extLst>
          </p:cNvPr>
          <p:cNvSpPr>
            <a:spLocks noGrp="1"/>
          </p:cNvSpPr>
          <p:nvPr>
            <p:ph type="sldNum" sz="quarter" idx="12"/>
          </p:nvPr>
        </p:nvSpPr>
        <p:spPr/>
        <p:txBody>
          <a:bodyPr/>
          <a:lstStyle>
            <a:lvl1pPr>
              <a:defRPr b="1">
                <a:latin typeface="Arial" panose="020B0604020202020204" pitchFamily="34" charset="0"/>
              </a:defRPr>
            </a:lvl1pPr>
          </a:lstStyle>
          <a:p>
            <a:pPr>
              <a:defRPr/>
            </a:pPr>
            <a:fld id="{327876EA-A6F6-474D-B28B-473FD1A5B5EF}" type="slidenum">
              <a:rPr lang="en-US" altLang="en-US"/>
              <a:pPr>
                <a:defRPr/>
              </a:pPr>
              <a:t>‹#›</a:t>
            </a:fld>
            <a:endParaRPr lang="en-US" altLang="en-US"/>
          </a:p>
        </p:txBody>
      </p:sp>
    </p:spTree>
    <p:extLst>
      <p:ext uri="{BB962C8B-B14F-4D97-AF65-F5344CB8AC3E}">
        <p14:creationId xmlns:p14="http://schemas.microsoft.com/office/powerpoint/2010/main" val="206865777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2F25430-037C-4C77-8522-50C48D537E5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76C985D-1132-4FE8-829C-2B5FAF7E98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67F949A-22A4-4B56-932B-BDE0D1D2C694}"/>
              </a:ext>
            </a:extLst>
          </p:cNvPr>
          <p:cNvSpPr>
            <a:spLocks noGrp="1" noChangeArrowheads="1"/>
          </p:cNvSpPr>
          <p:nvPr>
            <p:ph type="sldNum" sz="quarter" idx="12"/>
          </p:nvPr>
        </p:nvSpPr>
        <p:spPr>
          <a:ln/>
        </p:spPr>
        <p:txBody>
          <a:bodyPr/>
          <a:lstStyle>
            <a:lvl1pPr>
              <a:defRPr/>
            </a:lvl1pPr>
          </a:lstStyle>
          <a:p>
            <a:pPr>
              <a:defRPr/>
            </a:pPr>
            <a:fld id="{62E6BC57-676E-4775-BF6D-EDF07797F61C}" type="slidenum">
              <a:rPr lang="en-US" altLang="en-US"/>
              <a:pPr>
                <a:defRPr/>
              </a:pPr>
              <a:t>‹#›</a:t>
            </a:fld>
            <a:endParaRPr lang="en-US" altLang="en-US"/>
          </a:p>
        </p:txBody>
      </p:sp>
    </p:spTree>
    <p:extLst>
      <p:ext uri="{BB962C8B-B14F-4D97-AF65-F5344CB8AC3E}">
        <p14:creationId xmlns:p14="http://schemas.microsoft.com/office/powerpoint/2010/main" val="214652354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0E6BE09-F705-4C0D-9536-1EC1C5A5D30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B4BC637-1D12-4440-B5FD-0549AAF1FF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F22816E-87D7-457E-8843-657A2318D54F}"/>
              </a:ext>
            </a:extLst>
          </p:cNvPr>
          <p:cNvSpPr>
            <a:spLocks noGrp="1" noChangeArrowheads="1"/>
          </p:cNvSpPr>
          <p:nvPr>
            <p:ph type="sldNum" sz="quarter" idx="12"/>
          </p:nvPr>
        </p:nvSpPr>
        <p:spPr>
          <a:ln/>
        </p:spPr>
        <p:txBody>
          <a:bodyPr/>
          <a:lstStyle>
            <a:lvl1pPr>
              <a:defRPr/>
            </a:lvl1pPr>
          </a:lstStyle>
          <a:p>
            <a:pPr>
              <a:defRPr/>
            </a:pPr>
            <a:fld id="{5E963DE6-6DDF-454D-A671-5B2C00B4CB08}" type="slidenum">
              <a:rPr lang="en-US" altLang="en-US"/>
              <a:pPr>
                <a:defRPr/>
              </a:pPr>
              <a:t>‹#›</a:t>
            </a:fld>
            <a:endParaRPr lang="en-US" altLang="en-US"/>
          </a:p>
        </p:txBody>
      </p:sp>
    </p:spTree>
    <p:extLst>
      <p:ext uri="{BB962C8B-B14F-4D97-AF65-F5344CB8AC3E}">
        <p14:creationId xmlns:p14="http://schemas.microsoft.com/office/powerpoint/2010/main" val="387300399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127C256-98BA-4915-AC94-446F3C57C9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3660258-8797-4B4D-933E-9F14E08B79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7B7F22-7E88-43B5-9CAD-8BD6D4913B94}"/>
              </a:ext>
            </a:extLst>
          </p:cNvPr>
          <p:cNvSpPr>
            <a:spLocks noGrp="1" noChangeArrowheads="1"/>
          </p:cNvSpPr>
          <p:nvPr>
            <p:ph type="sldNum" sz="quarter" idx="12"/>
          </p:nvPr>
        </p:nvSpPr>
        <p:spPr>
          <a:ln/>
        </p:spPr>
        <p:txBody>
          <a:bodyPr/>
          <a:lstStyle>
            <a:lvl1pPr>
              <a:defRPr/>
            </a:lvl1pPr>
          </a:lstStyle>
          <a:p>
            <a:pPr>
              <a:defRPr/>
            </a:pPr>
            <a:fld id="{94986517-5615-4376-818C-B657F6660B7B}" type="slidenum">
              <a:rPr lang="en-US" altLang="en-US"/>
              <a:pPr>
                <a:defRPr/>
              </a:pPr>
              <a:t>‹#›</a:t>
            </a:fld>
            <a:endParaRPr lang="en-US" altLang="en-US"/>
          </a:p>
        </p:txBody>
      </p:sp>
    </p:spTree>
    <p:extLst>
      <p:ext uri="{BB962C8B-B14F-4D97-AF65-F5344CB8AC3E}">
        <p14:creationId xmlns:p14="http://schemas.microsoft.com/office/powerpoint/2010/main" val="7596609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BCE0A4A-F8DD-49A2-9768-BC1E3C0BDF0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BA3A718-4486-4EA2-9EE3-5289F2A931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385F376-BDC1-4BCA-ABB8-62584C0EFD85}"/>
              </a:ext>
            </a:extLst>
          </p:cNvPr>
          <p:cNvSpPr>
            <a:spLocks noGrp="1" noChangeArrowheads="1"/>
          </p:cNvSpPr>
          <p:nvPr>
            <p:ph type="sldNum" sz="quarter" idx="12"/>
          </p:nvPr>
        </p:nvSpPr>
        <p:spPr>
          <a:ln/>
        </p:spPr>
        <p:txBody>
          <a:bodyPr/>
          <a:lstStyle>
            <a:lvl1pPr>
              <a:defRPr/>
            </a:lvl1pPr>
          </a:lstStyle>
          <a:p>
            <a:pPr>
              <a:defRPr/>
            </a:pPr>
            <a:fld id="{6CAD5A7C-7287-4565-AA37-0B1DECA101B1}" type="slidenum">
              <a:rPr lang="en-US" altLang="en-US"/>
              <a:pPr>
                <a:defRPr/>
              </a:pPr>
              <a:t>‹#›</a:t>
            </a:fld>
            <a:endParaRPr lang="en-US" altLang="en-US"/>
          </a:p>
        </p:txBody>
      </p:sp>
    </p:spTree>
    <p:extLst>
      <p:ext uri="{BB962C8B-B14F-4D97-AF65-F5344CB8AC3E}">
        <p14:creationId xmlns:p14="http://schemas.microsoft.com/office/powerpoint/2010/main" val="258714662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C11ED5D-E678-4234-96CA-14BB05E1482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744EAF4-B4F8-48F0-8769-1FACC2ED92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BADBDF3-3ED2-401C-857A-51E63E592BC7}"/>
              </a:ext>
            </a:extLst>
          </p:cNvPr>
          <p:cNvSpPr>
            <a:spLocks noGrp="1" noChangeArrowheads="1"/>
          </p:cNvSpPr>
          <p:nvPr>
            <p:ph type="sldNum" sz="quarter" idx="12"/>
          </p:nvPr>
        </p:nvSpPr>
        <p:spPr>
          <a:ln/>
        </p:spPr>
        <p:txBody>
          <a:bodyPr/>
          <a:lstStyle>
            <a:lvl1pPr>
              <a:defRPr/>
            </a:lvl1pPr>
          </a:lstStyle>
          <a:p>
            <a:pPr>
              <a:defRPr/>
            </a:pPr>
            <a:fld id="{61C32648-17CF-49DA-916B-AF34EEC70CCE}" type="slidenum">
              <a:rPr lang="en-US" altLang="en-US"/>
              <a:pPr>
                <a:defRPr/>
              </a:pPr>
              <a:t>‹#›</a:t>
            </a:fld>
            <a:endParaRPr lang="en-US" altLang="en-US"/>
          </a:p>
        </p:txBody>
      </p:sp>
    </p:spTree>
    <p:extLst>
      <p:ext uri="{BB962C8B-B14F-4D97-AF65-F5344CB8AC3E}">
        <p14:creationId xmlns:p14="http://schemas.microsoft.com/office/powerpoint/2010/main" val="155605170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6394C35-96BB-44D6-8301-6D776CA9251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A575349-C5EA-4C50-9AD9-BEA5043B2A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EB95B0A-BA7C-4353-A71A-F926EF15A460}"/>
              </a:ext>
            </a:extLst>
          </p:cNvPr>
          <p:cNvSpPr>
            <a:spLocks noGrp="1" noChangeArrowheads="1"/>
          </p:cNvSpPr>
          <p:nvPr>
            <p:ph type="sldNum" sz="quarter" idx="12"/>
          </p:nvPr>
        </p:nvSpPr>
        <p:spPr>
          <a:ln/>
        </p:spPr>
        <p:txBody>
          <a:bodyPr/>
          <a:lstStyle>
            <a:lvl1pPr>
              <a:defRPr/>
            </a:lvl1pPr>
          </a:lstStyle>
          <a:p>
            <a:pPr>
              <a:defRPr/>
            </a:pPr>
            <a:fld id="{2FB0EAB5-ECC8-4401-BB1B-F99718D40106}" type="slidenum">
              <a:rPr lang="en-US" altLang="en-US"/>
              <a:pPr>
                <a:defRPr/>
              </a:pPr>
              <a:t>‹#›</a:t>
            </a:fld>
            <a:endParaRPr lang="en-US" altLang="en-US"/>
          </a:p>
        </p:txBody>
      </p:sp>
    </p:spTree>
    <p:extLst>
      <p:ext uri="{BB962C8B-B14F-4D97-AF65-F5344CB8AC3E}">
        <p14:creationId xmlns:p14="http://schemas.microsoft.com/office/powerpoint/2010/main" val="20202825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ea typeface="MS PGothic" pitchFamily="34" charset="-128"/>
              </a:defRPr>
            </a:lvl1pPr>
          </a:lstStyle>
          <a:p>
            <a:pPr>
              <a:defRPr/>
            </a:pPr>
            <a:fld id="{EE626325-3C05-4970-AE5B-0961CA156A40}" type="datetimeFigureOut">
              <a:rPr lang="en-US"/>
              <a:pPr>
                <a:defRPr/>
              </a:pPr>
              <a:t>3/5/2021</a:t>
            </a:fld>
            <a:endParaRPr lang="en-US"/>
          </a:p>
        </p:txBody>
      </p:sp>
      <p:sp>
        <p:nvSpPr>
          <p:cNvPr id="5" name="Footer Placeholder 4"/>
          <p:cNvSpPr>
            <a:spLocks noGrp="1"/>
          </p:cNvSpPr>
          <p:nvPr>
            <p:ph type="ftr" sz="quarter" idx="11"/>
          </p:nvPr>
        </p:nvSpPr>
        <p:spPr/>
        <p:txBody>
          <a:bodyPr rtlCol="0"/>
          <a:lstStyle>
            <a:lvl1pPr defTabSz="457200">
              <a:defRPr>
                <a:solidFill>
                  <a:prstClr val="black">
                    <a:tint val="75000"/>
                  </a:prstClr>
                </a:solidFill>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CEF1FFB-5B44-427F-B754-A7B4C3C52393}" type="slidenum">
              <a:rPr lang="en-US" altLang="en-US"/>
              <a:pPr/>
              <a:t>‹#›</a:t>
            </a:fld>
            <a:endParaRPr lang="en-US" altLang="en-US"/>
          </a:p>
        </p:txBody>
      </p:sp>
    </p:spTree>
    <p:extLst>
      <p:ext uri="{BB962C8B-B14F-4D97-AF65-F5344CB8AC3E}">
        <p14:creationId xmlns:p14="http://schemas.microsoft.com/office/powerpoint/2010/main" val="268299124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81F3378-B97B-40A3-971A-0088CE6E7AA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8FBEDC6-0101-408E-9960-2EBBAC52B1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842BA73-B2AA-4495-8A1F-6548A7830B36}"/>
              </a:ext>
            </a:extLst>
          </p:cNvPr>
          <p:cNvSpPr>
            <a:spLocks noGrp="1" noChangeArrowheads="1"/>
          </p:cNvSpPr>
          <p:nvPr>
            <p:ph type="sldNum" sz="quarter" idx="12"/>
          </p:nvPr>
        </p:nvSpPr>
        <p:spPr>
          <a:ln/>
        </p:spPr>
        <p:txBody>
          <a:bodyPr/>
          <a:lstStyle>
            <a:lvl1pPr>
              <a:defRPr/>
            </a:lvl1pPr>
          </a:lstStyle>
          <a:p>
            <a:pPr>
              <a:defRPr/>
            </a:pPr>
            <a:fld id="{9D00D2C9-8DD4-4ABA-9690-ABDE6B48012C}" type="slidenum">
              <a:rPr lang="en-US" altLang="en-US"/>
              <a:pPr>
                <a:defRPr/>
              </a:pPr>
              <a:t>‹#›</a:t>
            </a:fld>
            <a:endParaRPr lang="en-US" altLang="en-US"/>
          </a:p>
        </p:txBody>
      </p:sp>
    </p:spTree>
    <p:extLst>
      <p:ext uri="{BB962C8B-B14F-4D97-AF65-F5344CB8AC3E}">
        <p14:creationId xmlns:p14="http://schemas.microsoft.com/office/powerpoint/2010/main" val="333694306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B13E2C9-E22A-4FDD-98FA-2A898C84727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3A82443-0233-4FE4-8738-6265BEB14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207CAD3-17D6-4EB8-AE54-DCACBED2D4C3}"/>
              </a:ext>
            </a:extLst>
          </p:cNvPr>
          <p:cNvSpPr>
            <a:spLocks noGrp="1" noChangeArrowheads="1"/>
          </p:cNvSpPr>
          <p:nvPr>
            <p:ph type="sldNum" sz="quarter" idx="12"/>
          </p:nvPr>
        </p:nvSpPr>
        <p:spPr>
          <a:ln/>
        </p:spPr>
        <p:txBody>
          <a:bodyPr/>
          <a:lstStyle>
            <a:lvl1pPr>
              <a:defRPr/>
            </a:lvl1pPr>
          </a:lstStyle>
          <a:p>
            <a:pPr>
              <a:defRPr/>
            </a:pPr>
            <a:fld id="{9340FD0E-1C28-4F35-B42E-467774C1B000}" type="slidenum">
              <a:rPr lang="en-US" altLang="en-US"/>
              <a:pPr>
                <a:defRPr/>
              </a:pPr>
              <a:t>‹#›</a:t>
            </a:fld>
            <a:endParaRPr lang="en-US" altLang="en-US"/>
          </a:p>
        </p:txBody>
      </p:sp>
    </p:spTree>
    <p:extLst>
      <p:ext uri="{BB962C8B-B14F-4D97-AF65-F5344CB8AC3E}">
        <p14:creationId xmlns:p14="http://schemas.microsoft.com/office/powerpoint/2010/main" val="22843870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E7188C3-CF29-446D-9D3E-0B237BF9058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378FF17-83AA-4D6D-9ADB-8AFCA967F8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9F08D8F-C85D-4990-9144-9D9237D62905}"/>
              </a:ext>
            </a:extLst>
          </p:cNvPr>
          <p:cNvSpPr>
            <a:spLocks noGrp="1" noChangeArrowheads="1"/>
          </p:cNvSpPr>
          <p:nvPr>
            <p:ph type="sldNum" sz="quarter" idx="12"/>
          </p:nvPr>
        </p:nvSpPr>
        <p:spPr>
          <a:ln/>
        </p:spPr>
        <p:txBody>
          <a:bodyPr/>
          <a:lstStyle>
            <a:lvl1pPr>
              <a:defRPr/>
            </a:lvl1pPr>
          </a:lstStyle>
          <a:p>
            <a:pPr>
              <a:defRPr/>
            </a:pPr>
            <a:fld id="{9682F789-F25E-48F7-BA29-D5DA7140F2C3}" type="slidenum">
              <a:rPr lang="en-US" altLang="en-US"/>
              <a:pPr>
                <a:defRPr/>
              </a:pPr>
              <a:t>‹#›</a:t>
            </a:fld>
            <a:endParaRPr lang="en-US" altLang="en-US"/>
          </a:p>
        </p:txBody>
      </p:sp>
    </p:spTree>
    <p:extLst>
      <p:ext uri="{BB962C8B-B14F-4D97-AF65-F5344CB8AC3E}">
        <p14:creationId xmlns:p14="http://schemas.microsoft.com/office/powerpoint/2010/main" val="252169081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47FBBE-4359-4D6D-82B6-8F776F19B74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E33DD54-91B7-4361-B2C9-AD9C02FFDB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8C195A1-7055-41E8-9B6D-E4D7AF6EC465}"/>
              </a:ext>
            </a:extLst>
          </p:cNvPr>
          <p:cNvSpPr>
            <a:spLocks noGrp="1" noChangeArrowheads="1"/>
          </p:cNvSpPr>
          <p:nvPr>
            <p:ph type="sldNum" sz="quarter" idx="12"/>
          </p:nvPr>
        </p:nvSpPr>
        <p:spPr>
          <a:ln/>
        </p:spPr>
        <p:txBody>
          <a:bodyPr/>
          <a:lstStyle>
            <a:lvl1pPr>
              <a:defRPr/>
            </a:lvl1pPr>
          </a:lstStyle>
          <a:p>
            <a:pPr>
              <a:defRPr/>
            </a:pPr>
            <a:fld id="{1E85E26C-8C72-4C27-B24E-0B5BD39E35BB}" type="slidenum">
              <a:rPr lang="en-US" altLang="en-US"/>
              <a:pPr>
                <a:defRPr/>
              </a:pPr>
              <a:t>‹#›</a:t>
            </a:fld>
            <a:endParaRPr lang="en-US" altLang="en-US"/>
          </a:p>
        </p:txBody>
      </p:sp>
    </p:spTree>
    <p:extLst>
      <p:ext uri="{BB962C8B-B14F-4D97-AF65-F5344CB8AC3E}">
        <p14:creationId xmlns:p14="http://schemas.microsoft.com/office/powerpoint/2010/main" val="270218696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3B58CCB-228A-4787-9E8E-5691851984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D11893D-440F-4E9E-BB46-137CCB0385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7F9BCA2-578C-4248-8797-23B3A86BB158}"/>
              </a:ext>
            </a:extLst>
          </p:cNvPr>
          <p:cNvSpPr>
            <a:spLocks noGrp="1" noChangeArrowheads="1"/>
          </p:cNvSpPr>
          <p:nvPr>
            <p:ph type="sldNum" sz="quarter" idx="12"/>
          </p:nvPr>
        </p:nvSpPr>
        <p:spPr>
          <a:ln/>
        </p:spPr>
        <p:txBody>
          <a:bodyPr/>
          <a:lstStyle>
            <a:lvl1pPr>
              <a:defRPr/>
            </a:lvl1pPr>
          </a:lstStyle>
          <a:p>
            <a:pPr>
              <a:defRPr/>
            </a:pPr>
            <a:fld id="{BB7C733A-8774-488E-8207-70DD7DE7946D}" type="slidenum">
              <a:rPr lang="en-US" altLang="en-US"/>
              <a:pPr>
                <a:defRPr/>
              </a:pPr>
              <a:t>‹#›</a:t>
            </a:fld>
            <a:endParaRPr lang="en-US" altLang="en-US"/>
          </a:p>
        </p:txBody>
      </p:sp>
    </p:spTree>
    <p:extLst>
      <p:ext uri="{BB962C8B-B14F-4D97-AF65-F5344CB8AC3E}">
        <p14:creationId xmlns:p14="http://schemas.microsoft.com/office/powerpoint/2010/main" val="90917171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smtClean="0"/>
            </a:lvl1pPr>
          </a:lstStyle>
          <a:p>
            <a:pPr>
              <a:defRPr/>
            </a:pPr>
            <a:fld id="{FE64DC4C-9754-4122-8EF0-862629D4FD5F}" type="datetime1">
              <a:rPr lang="en-US" altLang="en-US"/>
              <a:pPr>
                <a:defRPr/>
              </a:pPr>
              <a:t>3/5/2021</a:t>
            </a:fld>
            <a:endParaRPr lang="en-US" altLang="en-US"/>
          </a:p>
        </p:txBody>
      </p:sp>
      <p:sp>
        <p:nvSpPr>
          <p:cNvPr id="5" name="Footer Placeholder 4"/>
          <p:cNvSpPr>
            <a:spLocks noGrp="1"/>
          </p:cNvSpPr>
          <p:nvPr>
            <p:ph type="ftr" sz="quarter" idx="11"/>
          </p:nvPr>
        </p:nvSpPr>
        <p:spPr/>
        <p:txBody>
          <a:bodyPr/>
          <a:lstStyle>
            <a:lvl1pPr>
              <a:defRPr b="1" smtClean="0"/>
            </a:lvl1pPr>
          </a:lstStyle>
          <a:p>
            <a:pPr>
              <a:defRPr/>
            </a:pPr>
            <a:endParaRPr lang="en-US" altLang="en-US"/>
          </a:p>
        </p:txBody>
      </p:sp>
      <p:sp>
        <p:nvSpPr>
          <p:cNvPr id="6" name="Slide Number Placeholder 5"/>
          <p:cNvSpPr>
            <a:spLocks noGrp="1"/>
          </p:cNvSpPr>
          <p:nvPr>
            <p:ph type="sldNum" sz="quarter" idx="12"/>
          </p:nvPr>
        </p:nvSpPr>
        <p:spPr/>
        <p:txBody>
          <a:bodyPr/>
          <a:lstStyle>
            <a:lvl1pPr>
              <a:defRPr b="1"/>
            </a:lvl1pPr>
          </a:lstStyle>
          <a:p>
            <a:fld id="{A0262AA7-7851-472E-88F0-067A9F992148}" type="slidenum">
              <a:rPr lang="en-US" altLang="en-US"/>
              <a:pPr/>
              <a:t>‹#›</a:t>
            </a:fld>
            <a:endParaRPr lang="en-US" altLang="en-US"/>
          </a:p>
        </p:txBody>
      </p:sp>
    </p:spTree>
    <p:extLst>
      <p:ext uri="{BB962C8B-B14F-4D97-AF65-F5344CB8AC3E}">
        <p14:creationId xmlns:p14="http://schemas.microsoft.com/office/powerpoint/2010/main" val="192784251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smtClean="0"/>
            </a:lvl1pPr>
          </a:lstStyle>
          <a:p>
            <a:pPr>
              <a:defRPr/>
            </a:pPr>
            <a:fld id="{CBBE138F-166C-4562-A8D4-126FF66C93A7}" type="datetime1">
              <a:rPr lang="en-US" altLang="en-US"/>
              <a:pPr>
                <a:defRPr/>
              </a:pPr>
              <a:t>3/5/2021</a:t>
            </a:fld>
            <a:endParaRPr lang="en-US" altLang="en-US"/>
          </a:p>
        </p:txBody>
      </p:sp>
      <p:sp>
        <p:nvSpPr>
          <p:cNvPr id="5" name="Footer Placeholder 4"/>
          <p:cNvSpPr>
            <a:spLocks noGrp="1"/>
          </p:cNvSpPr>
          <p:nvPr>
            <p:ph type="ftr" sz="quarter" idx="11"/>
          </p:nvPr>
        </p:nvSpPr>
        <p:spPr/>
        <p:txBody>
          <a:bodyPr/>
          <a:lstStyle>
            <a:lvl1pPr>
              <a:defRPr b="1" smtClean="0"/>
            </a:lvl1pPr>
          </a:lstStyle>
          <a:p>
            <a:pPr>
              <a:defRPr/>
            </a:pPr>
            <a:endParaRPr lang="en-US" altLang="en-US"/>
          </a:p>
        </p:txBody>
      </p:sp>
      <p:sp>
        <p:nvSpPr>
          <p:cNvPr id="6" name="Slide Number Placeholder 5"/>
          <p:cNvSpPr>
            <a:spLocks noGrp="1"/>
          </p:cNvSpPr>
          <p:nvPr>
            <p:ph type="sldNum" sz="quarter" idx="12"/>
          </p:nvPr>
        </p:nvSpPr>
        <p:spPr/>
        <p:txBody>
          <a:bodyPr/>
          <a:lstStyle>
            <a:lvl1pPr>
              <a:defRPr b="1"/>
            </a:lvl1pPr>
          </a:lstStyle>
          <a:p>
            <a:fld id="{3F65CC7B-BF42-4655-9961-3F735B08924B}" type="slidenum">
              <a:rPr lang="en-US" altLang="en-US"/>
              <a:pPr/>
              <a:t>‹#›</a:t>
            </a:fld>
            <a:endParaRPr lang="en-US" altLang="en-US"/>
          </a:p>
        </p:txBody>
      </p:sp>
    </p:spTree>
    <p:extLst>
      <p:ext uri="{BB962C8B-B14F-4D97-AF65-F5344CB8AC3E}">
        <p14:creationId xmlns:p14="http://schemas.microsoft.com/office/powerpoint/2010/main" val="290466633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smtClean="0"/>
            </a:lvl1pPr>
          </a:lstStyle>
          <a:p>
            <a:pPr>
              <a:defRPr/>
            </a:pPr>
            <a:fld id="{EDE0D60C-5017-4253-8621-390C72070B83}" type="datetime1">
              <a:rPr lang="en-US" altLang="en-US"/>
              <a:pPr>
                <a:defRPr/>
              </a:pPr>
              <a:t>3/5/2021</a:t>
            </a:fld>
            <a:endParaRPr lang="en-US" altLang="en-US"/>
          </a:p>
        </p:txBody>
      </p:sp>
      <p:sp>
        <p:nvSpPr>
          <p:cNvPr id="5" name="Footer Placeholder 4"/>
          <p:cNvSpPr>
            <a:spLocks noGrp="1"/>
          </p:cNvSpPr>
          <p:nvPr>
            <p:ph type="ftr" sz="quarter" idx="11"/>
          </p:nvPr>
        </p:nvSpPr>
        <p:spPr/>
        <p:txBody>
          <a:bodyPr/>
          <a:lstStyle>
            <a:lvl1pPr>
              <a:defRPr b="1" smtClean="0"/>
            </a:lvl1pPr>
          </a:lstStyle>
          <a:p>
            <a:pPr>
              <a:defRPr/>
            </a:pPr>
            <a:endParaRPr lang="en-US" altLang="en-US"/>
          </a:p>
        </p:txBody>
      </p:sp>
      <p:sp>
        <p:nvSpPr>
          <p:cNvPr id="6" name="Slide Number Placeholder 5"/>
          <p:cNvSpPr>
            <a:spLocks noGrp="1"/>
          </p:cNvSpPr>
          <p:nvPr>
            <p:ph type="sldNum" sz="quarter" idx="12"/>
          </p:nvPr>
        </p:nvSpPr>
        <p:spPr/>
        <p:txBody>
          <a:bodyPr/>
          <a:lstStyle>
            <a:lvl1pPr>
              <a:defRPr b="1"/>
            </a:lvl1pPr>
          </a:lstStyle>
          <a:p>
            <a:fld id="{1638CE2A-9B2D-4F75-9508-CBF5A7C2BCAC}" type="slidenum">
              <a:rPr lang="en-US" altLang="en-US"/>
              <a:pPr/>
              <a:t>‹#›</a:t>
            </a:fld>
            <a:endParaRPr lang="en-US" altLang="en-US"/>
          </a:p>
        </p:txBody>
      </p:sp>
    </p:spTree>
    <p:extLst>
      <p:ext uri="{BB962C8B-B14F-4D97-AF65-F5344CB8AC3E}">
        <p14:creationId xmlns:p14="http://schemas.microsoft.com/office/powerpoint/2010/main" val="135663136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smtClean="0"/>
            </a:lvl1pPr>
          </a:lstStyle>
          <a:p>
            <a:pPr>
              <a:defRPr/>
            </a:pPr>
            <a:fld id="{1AD12CBB-7FE3-4E86-B37C-B4DFB56A5639}" type="datetime1">
              <a:rPr lang="en-US" altLang="en-US"/>
              <a:pPr>
                <a:defRPr/>
              </a:pPr>
              <a:t>3/5/2021</a:t>
            </a:fld>
            <a:endParaRPr lang="en-US" altLang="en-US"/>
          </a:p>
        </p:txBody>
      </p:sp>
      <p:sp>
        <p:nvSpPr>
          <p:cNvPr id="6" name="Footer Placeholder 4"/>
          <p:cNvSpPr>
            <a:spLocks noGrp="1"/>
          </p:cNvSpPr>
          <p:nvPr>
            <p:ph type="ftr" sz="quarter" idx="11"/>
          </p:nvPr>
        </p:nvSpPr>
        <p:spPr/>
        <p:txBody>
          <a:bodyPr/>
          <a:lstStyle>
            <a:lvl1pPr>
              <a:defRPr b="1" smtClean="0"/>
            </a:lvl1pPr>
          </a:lstStyle>
          <a:p>
            <a:pPr>
              <a:defRPr/>
            </a:pPr>
            <a:endParaRPr lang="en-US" altLang="en-US"/>
          </a:p>
        </p:txBody>
      </p:sp>
      <p:sp>
        <p:nvSpPr>
          <p:cNvPr id="7" name="Slide Number Placeholder 5"/>
          <p:cNvSpPr>
            <a:spLocks noGrp="1"/>
          </p:cNvSpPr>
          <p:nvPr>
            <p:ph type="sldNum" sz="quarter" idx="12"/>
          </p:nvPr>
        </p:nvSpPr>
        <p:spPr/>
        <p:txBody>
          <a:bodyPr/>
          <a:lstStyle>
            <a:lvl1pPr>
              <a:defRPr b="1"/>
            </a:lvl1pPr>
          </a:lstStyle>
          <a:p>
            <a:fld id="{88FB036B-0434-472F-AB63-0A664E747B23}" type="slidenum">
              <a:rPr lang="en-US" altLang="en-US"/>
              <a:pPr/>
              <a:t>‹#›</a:t>
            </a:fld>
            <a:endParaRPr lang="en-US" altLang="en-US"/>
          </a:p>
        </p:txBody>
      </p:sp>
    </p:spTree>
    <p:extLst>
      <p:ext uri="{BB962C8B-B14F-4D97-AF65-F5344CB8AC3E}">
        <p14:creationId xmlns:p14="http://schemas.microsoft.com/office/powerpoint/2010/main" val="327215132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smtClean="0"/>
            </a:lvl1pPr>
          </a:lstStyle>
          <a:p>
            <a:pPr>
              <a:defRPr/>
            </a:pPr>
            <a:fld id="{60F1391F-D989-45A2-9F90-826A812D02B4}" type="datetime1">
              <a:rPr lang="en-US" altLang="en-US"/>
              <a:pPr>
                <a:defRPr/>
              </a:pPr>
              <a:t>3/5/2021</a:t>
            </a:fld>
            <a:endParaRPr lang="en-US" altLang="en-US"/>
          </a:p>
        </p:txBody>
      </p:sp>
      <p:sp>
        <p:nvSpPr>
          <p:cNvPr id="8" name="Footer Placeholder 4"/>
          <p:cNvSpPr>
            <a:spLocks noGrp="1"/>
          </p:cNvSpPr>
          <p:nvPr>
            <p:ph type="ftr" sz="quarter" idx="11"/>
          </p:nvPr>
        </p:nvSpPr>
        <p:spPr/>
        <p:txBody>
          <a:bodyPr/>
          <a:lstStyle>
            <a:lvl1pPr>
              <a:defRPr b="1" smtClean="0"/>
            </a:lvl1pPr>
          </a:lstStyle>
          <a:p>
            <a:pPr>
              <a:defRPr/>
            </a:pPr>
            <a:endParaRPr lang="en-US" altLang="en-US"/>
          </a:p>
        </p:txBody>
      </p:sp>
      <p:sp>
        <p:nvSpPr>
          <p:cNvPr id="9" name="Slide Number Placeholder 5"/>
          <p:cNvSpPr>
            <a:spLocks noGrp="1"/>
          </p:cNvSpPr>
          <p:nvPr>
            <p:ph type="sldNum" sz="quarter" idx="12"/>
          </p:nvPr>
        </p:nvSpPr>
        <p:spPr/>
        <p:txBody>
          <a:bodyPr/>
          <a:lstStyle>
            <a:lvl1pPr>
              <a:defRPr b="1"/>
            </a:lvl1pPr>
          </a:lstStyle>
          <a:p>
            <a:fld id="{C14D96CA-1F42-4BE4-97B1-F9F4028F8948}" type="slidenum">
              <a:rPr lang="en-US" altLang="en-US"/>
              <a:pPr/>
              <a:t>‹#›</a:t>
            </a:fld>
            <a:endParaRPr lang="en-US" altLang="en-US"/>
          </a:p>
        </p:txBody>
      </p:sp>
    </p:spTree>
    <p:extLst>
      <p:ext uri="{BB962C8B-B14F-4D97-AF65-F5344CB8AC3E}">
        <p14:creationId xmlns:p14="http://schemas.microsoft.com/office/powerpoint/2010/main" val="39853996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smtClean="0">
                <a:ea typeface="ＭＳ Ｐゴシック" pitchFamily="34" charset="-128"/>
              </a:defRPr>
            </a:lvl1pPr>
          </a:lstStyle>
          <a:p>
            <a:pPr>
              <a:defRPr/>
            </a:pPr>
            <a:fld id="{BDAEE4C7-688B-4F16-B5E4-8CBBD9900D49}" type="datetime1">
              <a:rPr lang="en-US" altLang="en-US"/>
              <a:pPr>
                <a:defRPr/>
              </a:pPr>
              <a:t>3/5/2021</a:t>
            </a:fld>
            <a:endParaRPr lang="en-US" altLang="en-US"/>
          </a:p>
        </p:txBody>
      </p:sp>
      <p:sp>
        <p:nvSpPr>
          <p:cNvPr id="5" name="Footer Placeholder 4"/>
          <p:cNvSpPr>
            <a:spLocks noGrp="1"/>
          </p:cNvSpPr>
          <p:nvPr>
            <p:ph type="ftr" sz="quarter" idx="11"/>
          </p:nvPr>
        </p:nvSpPr>
        <p:spPr/>
        <p:txBody>
          <a:bodyPr/>
          <a:lstStyle>
            <a:lvl1pPr>
              <a:defRPr smtClean="0">
                <a:ea typeface="ＭＳ Ｐゴシック" pitchFamily="34" charset="-128"/>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5614BCEA-F566-4AD1-8EB3-A93999456939}" type="slidenum">
              <a:rPr lang="en-US" altLang="en-US"/>
              <a:pPr/>
              <a:t>‹#›</a:t>
            </a:fld>
            <a:endParaRPr lang="en-US" altLang="en-US"/>
          </a:p>
        </p:txBody>
      </p:sp>
    </p:spTree>
    <p:extLst>
      <p:ext uri="{BB962C8B-B14F-4D97-AF65-F5344CB8AC3E}">
        <p14:creationId xmlns:p14="http://schemas.microsoft.com/office/powerpoint/2010/main" val="57901308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smtClean="0"/>
            </a:lvl1pPr>
          </a:lstStyle>
          <a:p>
            <a:pPr>
              <a:defRPr/>
            </a:pPr>
            <a:fld id="{4A1963A3-4B6C-4036-AB45-E7B04757ABCA}" type="datetime1">
              <a:rPr lang="en-US" altLang="en-US"/>
              <a:pPr>
                <a:defRPr/>
              </a:pPr>
              <a:t>3/5/2021</a:t>
            </a:fld>
            <a:endParaRPr lang="en-US" altLang="en-US"/>
          </a:p>
        </p:txBody>
      </p:sp>
      <p:sp>
        <p:nvSpPr>
          <p:cNvPr id="4" name="Footer Placeholder 4"/>
          <p:cNvSpPr>
            <a:spLocks noGrp="1"/>
          </p:cNvSpPr>
          <p:nvPr>
            <p:ph type="ftr" sz="quarter" idx="11"/>
          </p:nvPr>
        </p:nvSpPr>
        <p:spPr/>
        <p:txBody>
          <a:bodyPr/>
          <a:lstStyle>
            <a:lvl1pPr>
              <a:defRPr b="1" smtClean="0"/>
            </a:lvl1pPr>
          </a:lstStyle>
          <a:p>
            <a:pPr>
              <a:defRPr/>
            </a:pPr>
            <a:endParaRPr lang="en-US" altLang="en-US"/>
          </a:p>
        </p:txBody>
      </p:sp>
      <p:sp>
        <p:nvSpPr>
          <p:cNvPr id="5" name="Slide Number Placeholder 5"/>
          <p:cNvSpPr>
            <a:spLocks noGrp="1"/>
          </p:cNvSpPr>
          <p:nvPr>
            <p:ph type="sldNum" sz="quarter" idx="12"/>
          </p:nvPr>
        </p:nvSpPr>
        <p:spPr/>
        <p:txBody>
          <a:bodyPr/>
          <a:lstStyle>
            <a:lvl1pPr>
              <a:defRPr b="1"/>
            </a:lvl1pPr>
          </a:lstStyle>
          <a:p>
            <a:fld id="{4D510F74-FC4B-4359-93CB-B3166724BA27}" type="slidenum">
              <a:rPr lang="en-US" altLang="en-US"/>
              <a:pPr/>
              <a:t>‹#›</a:t>
            </a:fld>
            <a:endParaRPr lang="en-US" altLang="en-US"/>
          </a:p>
        </p:txBody>
      </p:sp>
    </p:spTree>
    <p:extLst>
      <p:ext uri="{BB962C8B-B14F-4D97-AF65-F5344CB8AC3E}">
        <p14:creationId xmlns:p14="http://schemas.microsoft.com/office/powerpoint/2010/main" val="276025745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smtClean="0"/>
            </a:lvl1pPr>
          </a:lstStyle>
          <a:p>
            <a:pPr>
              <a:defRPr/>
            </a:pPr>
            <a:fld id="{A2053189-943E-42B3-894D-AFC6AA90ABA5}" type="datetime1">
              <a:rPr lang="en-US" altLang="en-US"/>
              <a:pPr>
                <a:defRPr/>
              </a:pPr>
              <a:t>3/5/2021</a:t>
            </a:fld>
            <a:endParaRPr lang="en-US" altLang="en-US"/>
          </a:p>
        </p:txBody>
      </p:sp>
      <p:sp>
        <p:nvSpPr>
          <p:cNvPr id="3" name="Footer Placeholder 4"/>
          <p:cNvSpPr>
            <a:spLocks noGrp="1"/>
          </p:cNvSpPr>
          <p:nvPr>
            <p:ph type="ftr" sz="quarter" idx="11"/>
          </p:nvPr>
        </p:nvSpPr>
        <p:spPr/>
        <p:txBody>
          <a:bodyPr/>
          <a:lstStyle>
            <a:lvl1pPr>
              <a:defRPr b="1" smtClean="0"/>
            </a:lvl1pPr>
          </a:lstStyle>
          <a:p>
            <a:pPr>
              <a:defRPr/>
            </a:pPr>
            <a:endParaRPr lang="en-US" altLang="en-US"/>
          </a:p>
        </p:txBody>
      </p:sp>
      <p:sp>
        <p:nvSpPr>
          <p:cNvPr id="4" name="Slide Number Placeholder 5"/>
          <p:cNvSpPr>
            <a:spLocks noGrp="1"/>
          </p:cNvSpPr>
          <p:nvPr>
            <p:ph type="sldNum" sz="quarter" idx="12"/>
          </p:nvPr>
        </p:nvSpPr>
        <p:spPr/>
        <p:txBody>
          <a:bodyPr/>
          <a:lstStyle>
            <a:lvl1pPr>
              <a:defRPr b="1"/>
            </a:lvl1pPr>
          </a:lstStyle>
          <a:p>
            <a:fld id="{2F638AE4-8D4E-4A0D-A729-C52F3B2B4149}" type="slidenum">
              <a:rPr lang="en-US" altLang="en-US"/>
              <a:pPr/>
              <a:t>‹#›</a:t>
            </a:fld>
            <a:endParaRPr lang="en-US" altLang="en-US"/>
          </a:p>
        </p:txBody>
      </p:sp>
    </p:spTree>
    <p:extLst>
      <p:ext uri="{BB962C8B-B14F-4D97-AF65-F5344CB8AC3E}">
        <p14:creationId xmlns:p14="http://schemas.microsoft.com/office/powerpoint/2010/main" val="17809968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smtClean="0"/>
            </a:lvl1pPr>
          </a:lstStyle>
          <a:p>
            <a:pPr>
              <a:defRPr/>
            </a:pPr>
            <a:fld id="{B45174CE-3FA2-4C9C-9CC7-7D299429D679}" type="datetime1">
              <a:rPr lang="en-US" altLang="en-US"/>
              <a:pPr>
                <a:defRPr/>
              </a:pPr>
              <a:t>3/5/2021</a:t>
            </a:fld>
            <a:endParaRPr lang="en-US" altLang="en-US"/>
          </a:p>
        </p:txBody>
      </p:sp>
      <p:sp>
        <p:nvSpPr>
          <p:cNvPr id="6" name="Footer Placeholder 4"/>
          <p:cNvSpPr>
            <a:spLocks noGrp="1"/>
          </p:cNvSpPr>
          <p:nvPr>
            <p:ph type="ftr" sz="quarter" idx="11"/>
          </p:nvPr>
        </p:nvSpPr>
        <p:spPr/>
        <p:txBody>
          <a:bodyPr/>
          <a:lstStyle>
            <a:lvl1pPr>
              <a:defRPr b="1" smtClean="0"/>
            </a:lvl1pPr>
          </a:lstStyle>
          <a:p>
            <a:pPr>
              <a:defRPr/>
            </a:pPr>
            <a:endParaRPr lang="en-US" altLang="en-US"/>
          </a:p>
        </p:txBody>
      </p:sp>
      <p:sp>
        <p:nvSpPr>
          <p:cNvPr id="7" name="Slide Number Placeholder 5"/>
          <p:cNvSpPr>
            <a:spLocks noGrp="1"/>
          </p:cNvSpPr>
          <p:nvPr>
            <p:ph type="sldNum" sz="quarter" idx="12"/>
          </p:nvPr>
        </p:nvSpPr>
        <p:spPr/>
        <p:txBody>
          <a:bodyPr/>
          <a:lstStyle>
            <a:lvl1pPr>
              <a:defRPr b="1"/>
            </a:lvl1pPr>
          </a:lstStyle>
          <a:p>
            <a:fld id="{3FD2CCC1-288E-49F6-A438-D9D8BC763335}" type="slidenum">
              <a:rPr lang="en-US" altLang="en-US"/>
              <a:pPr/>
              <a:t>‹#›</a:t>
            </a:fld>
            <a:endParaRPr lang="en-US" altLang="en-US"/>
          </a:p>
        </p:txBody>
      </p:sp>
    </p:spTree>
    <p:extLst>
      <p:ext uri="{BB962C8B-B14F-4D97-AF65-F5344CB8AC3E}">
        <p14:creationId xmlns:p14="http://schemas.microsoft.com/office/powerpoint/2010/main" val="209201063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smtClean="0"/>
            </a:lvl1pPr>
          </a:lstStyle>
          <a:p>
            <a:pPr>
              <a:defRPr/>
            </a:pPr>
            <a:fld id="{04953CEC-946B-423B-B582-AAE33A682217}" type="datetime1">
              <a:rPr lang="en-US" altLang="en-US"/>
              <a:pPr>
                <a:defRPr/>
              </a:pPr>
              <a:t>3/5/2021</a:t>
            </a:fld>
            <a:endParaRPr lang="en-US" altLang="en-US"/>
          </a:p>
        </p:txBody>
      </p:sp>
      <p:sp>
        <p:nvSpPr>
          <p:cNvPr id="6" name="Footer Placeholder 4"/>
          <p:cNvSpPr>
            <a:spLocks noGrp="1"/>
          </p:cNvSpPr>
          <p:nvPr>
            <p:ph type="ftr" sz="quarter" idx="11"/>
          </p:nvPr>
        </p:nvSpPr>
        <p:spPr/>
        <p:txBody>
          <a:bodyPr/>
          <a:lstStyle>
            <a:lvl1pPr>
              <a:defRPr b="1" smtClean="0"/>
            </a:lvl1pPr>
          </a:lstStyle>
          <a:p>
            <a:pPr>
              <a:defRPr/>
            </a:pPr>
            <a:endParaRPr lang="en-US" altLang="en-US"/>
          </a:p>
        </p:txBody>
      </p:sp>
      <p:sp>
        <p:nvSpPr>
          <p:cNvPr id="7" name="Slide Number Placeholder 5"/>
          <p:cNvSpPr>
            <a:spLocks noGrp="1"/>
          </p:cNvSpPr>
          <p:nvPr>
            <p:ph type="sldNum" sz="quarter" idx="12"/>
          </p:nvPr>
        </p:nvSpPr>
        <p:spPr/>
        <p:txBody>
          <a:bodyPr/>
          <a:lstStyle>
            <a:lvl1pPr>
              <a:defRPr b="1"/>
            </a:lvl1pPr>
          </a:lstStyle>
          <a:p>
            <a:fld id="{5C0CAD42-2916-4025-BF37-6E2624DDDC37}" type="slidenum">
              <a:rPr lang="en-US" altLang="en-US"/>
              <a:pPr/>
              <a:t>‹#›</a:t>
            </a:fld>
            <a:endParaRPr lang="en-US" altLang="en-US"/>
          </a:p>
        </p:txBody>
      </p:sp>
    </p:spTree>
    <p:extLst>
      <p:ext uri="{BB962C8B-B14F-4D97-AF65-F5344CB8AC3E}">
        <p14:creationId xmlns:p14="http://schemas.microsoft.com/office/powerpoint/2010/main" val="133542195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smtClean="0"/>
            </a:lvl1pPr>
          </a:lstStyle>
          <a:p>
            <a:pPr>
              <a:defRPr/>
            </a:pPr>
            <a:fld id="{1144CC14-33F5-430B-8FD4-F349B07D0482}" type="datetime1">
              <a:rPr lang="en-US" altLang="en-US"/>
              <a:pPr>
                <a:defRPr/>
              </a:pPr>
              <a:t>3/5/2021</a:t>
            </a:fld>
            <a:endParaRPr lang="en-US" altLang="en-US"/>
          </a:p>
        </p:txBody>
      </p:sp>
      <p:sp>
        <p:nvSpPr>
          <p:cNvPr id="5" name="Footer Placeholder 4"/>
          <p:cNvSpPr>
            <a:spLocks noGrp="1"/>
          </p:cNvSpPr>
          <p:nvPr>
            <p:ph type="ftr" sz="quarter" idx="11"/>
          </p:nvPr>
        </p:nvSpPr>
        <p:spPr/>
        <p:txBody>
          <a:bodyPr/>
          <a:lstStyle>
            <a:lvl1pPr>
              <a:defRPr b="1" smtClean="0"/>
            </a:lvl1pPr>
          </a:lstStyle>
          <a:p>
            <a:pPr>
              <a:defRPr/>
            </a:pPr>
            <a:endParaRPr lang="en-US" altLang="en-US"/>
          </a:p>
        </p:txBody>
      </p:sp>
      <p:sp>
        <p:nvSpPr>
          <p:cNvPr id="6" name="Slide Number Placeholder 5"/>
          <p:cNvSpPr>
            <a:spLocks noGrp="1"/>
          </p:cNvSpPr>
          <p:nvPr>
            <p:ph type="sldNum" sz="quarter" idx="12"/>
          </p:nvPr>
        </p:nvSpPr>
        <p:spPr/>
        <p:txBody>
          <a:bodyPr/>
          <a:lstStyle>
            <a:lvl1pPr>
              <a:defRPr b="1"/>
            </a:lvl1pPr>
          </a:lstStyle>
          <a:p>
            <a:fld id="{6F8A7737-EE3C-4A98-AD3B-C9775CF8DB5E}" type="slidenum">
              <a:rPr lang="en-US" altLang="en-US"/>
              <a:pPr/>
              <a:t>‹#›</a:t>
            </a:fld>
            <a:endParaRPr lang="en-US" altLang="en-US"/>
          </a:p>
        </p:txBody>
      </p:sp>
    </p:spTree>
    <p:extLst>
      <p:ext uri="{BB962C8B-B14F-4D97-AF65-F5344CB8AC3E}">
        <p14:creationId xmlns:p14="http://schemas.microsoft.com/office/powerpoint/2010/main" val="326284154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smtClean="0"/>
            </a:lvl1pPr>
          </a:lstStyle>
          <a:p>
            <a:pPr>
              <a:defRPr/>
            </a:pPr>
            <a:fld id="{04EFE9EC-A434-45B8-90EE-18B032EC964D}" type="datetime1">
              <a:rPr lang="en-US" altLang="en-US"/>
              <a:pPr>
                <a:defRPr/>
              </a:pPr>
              <a:t>3/5/2021</a:t>
            </a:fld>
            <a:endParaRPr lang="en-US" altLang="en-US"/>
          </a:p>
        </p:txBody>
      </p:sp>
      <p:sp>
        <p:nvSpPr>
          <p:cNvPr id="5" name="Footer Placeholder 4"/>
          <p:cNvSpPr>
            <a:spLocks noGrp="1"/>
          </p:cNvSpPr>
          <p:nvPr>
            <p:ph type="ftr" sz="quarter" idx="11"/>
          </p:nvPr>
        </p:nvSpPr>
        <p:spPr/>
        <p:txBody>
          <a:bodyPr/>
          <a:lstStyle>
            <a:lvl1pPr>
              <a:defRPr b="1" smtClean="0"/>
            </a:lvl1pPr>
          </a:lstStyle>
          <a:p>
            <a:pPr>
              <a:defRPr/>
            </a:pPr>
            <a:endParaRPr lang="en-US" altLang="en-US"/>
          </a:p>
        </p:txBody>
      </p:sp>
      <p:sp>
        <p:nvSpPr>
          <p:cNvPr id="6" name="Slide Number Placeholder 5"/>
          <p:cNvSpPr>
            <a:spLocks noGrp="1"/>
          </p:cNvSpPr>
          <p:nvPr>
            <p:ph type="sldNum" sz="quarter" idx="12"/>
          </p:nvPr>
        </p:nvSpPr>
        <p:spPr/>
        <p:txBody>
          <a:bodyPr/>
          <a:lstStyle>
            <a:lvl1pPr>
              <a:defRPr b="1"/>
            </a:lvl1pPr>
          </a:lstStyle>
          <a:p>
            <a:fld id="{B3E4D7D3-C5DA-44C6-80B4-B364B4DBB296}" type="slidenum">
              <a:rPr lang="en-US" altLang="en-US"/>
              <a:pPr/>
              <a:t>‹#›</a:t>
            </a:fld>
            <a:endParaRPr lang="en-US" altLang="en-US"/>
          </a:p>
        </p:txBody>
      </p:sp>
    </p:spTree>
    <p:extLst>
      <p:ext uri="{BB962C8B-B14F-4D97-AF65-F5344CB8AC3E}">
        <p14:creationId xmlns:p14="http://schemas.microsoft.com/office/powerpoint/2010/main" val="187832193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59575570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u="sng"/>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b="1">
                <a:latin typeface="Arial" panose="020B0604020202020204" pitchFamily="34" charset="0"/>
              </a:defRPr>
            </a:lvl1pPr>
          </a:lstStyle>
          <a:p>
            <a:fld id="{EC10385C-5EEB-4C7D-8434-455E8194E1CB}" type="slidenum">
              <a:rPr lang="en-US" altLang="en-US"/>
              <a:pPr/>
              <a:t>‹#›</a:t>
            </a:fld>
            <a:endParaRPr lang="en-US" altLang="en-US"/>
          </a:p>
        </p:txBody>
      </p:sp>
    </p:spTree>
    <p:extLst>
      <p:ext uri="{BB962C8B-B14F-4D97-AF65-F5344CB8AC3E}">
        <p14:creationId xmlns:p14="http://schemas.microsoft.com/office/powerpoint/2010/main" val="192671491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7763711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u="sng"/>
            </a:lvl1pPr>
          </a:lstStyle>
          <a:p>
            <a:r>
              <a:rPr lang="en-US" dirty="0"/>
              <a:t>Click to edit Master title style</a:t>
            </a:r>
          </a:p>
        </p:txBody>
      </p:sp>
      <p:sp>
        <p:nvSpPr>
          <p:cNvPr id="3" name="Content Placeholder 2"/>
          <p:cNvSpPr>
            <a:spLocks noGrp="1"/>
          </p:cNvSpPr>
          <p:nvPr>
            <p:ph sz="half" idx="1"/>
          </p:nvPr>
        </p:nvSpPr>
        <p:spPr>
          <a:xfrm>
            <a:off x="457200" y="990600"/>
            <a:ext cx="4038600" cy="5135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90600"/>
            <a:ext cx="4038600" cy="5135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10"/>
          </p:nvPr>
        </p:nvSpPr>
        <p:spPr/>
        <p:txBody>
          <a:bodyPr/>
          <a:lstStyle>
            <a:lvl1pPr>
              <a:defRPr b="1">
                <a:latin typeface="Arial" panose="020B0604020202020204" pitchFamily="34" charset="0"/>
              </a:defRPr>
            </a:lvl1pPr>
          </a:lstStyle>
          <a:p>
            <a:fld id="{66AE99E3-8AE9-45BC-8DF0-D87D6AD47683}" type="slidenum">
              <a:rPr lang="en-US" altLang="en-US"/>
              <a:pPr/>
              <a:t>‹#›</a:t>
            </a:fld>
            <a:endParaRPr lang="en-US" altLang="en-US"/>
          </a:p>
        </p:txBody>
      </p:sp>
    </p:spTree>
    <p:extLst>
      <p:ext uri="{BB962C8B-B14F-4D97-AF65-F5344CB8AC3E}">
        <p14:creationId xmlns:p14="http://schemas.microsoft.com/office/powerpoint/2010/main" val="23007830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ea typeface="ＭＳ Ｐゴシック" pitchFamily="34" charset="-128"/>
              </a:defRPr>
            </a:lvl1pPr>
          </a:lstStyle>
          <a:p>
            <a:pPr>
              <a:defRPr/>
            </a:pPr>
            <a:fld id="{4889B590-8663-4381-9F7E-5ABBCD545D01}" type="datetime1">
              <a:rPr lang="en-US" altLang="en-US"/>
              <a:pPr>
                <a:defRPr/>
              </a:pPr>
              <a:t>3/5/2021</a:t>
            </a:fld>
            <a:endParaRPr lang="en-US" altLang="en-US"/>
          </a:p>
        </p:txBody>
      </p:sp>
      <p:sp>
        <p:nvSpPr>
          <p:cNvPr id="5" name="Footer Placeholder 4"/>
          <p:cNvSpPr>
            <a:spLocks noGrp="1"/>
          </p:cNvSpPr>
          <p:nvPr>
            <p:ph type="ftr" sz="quarter" idx="11"/>
          </p:nvPr>
        </p:nvSpPr>
        <p:spPr/>
        <p:txBody>
          <a:bodyPr/>
          <a:lstStyle>
            <a:lvl1pPr>
              <a:defRPr smtClean="0">
                <a:ea typeface="ＭＳ Ｐゴシック" pitchFamily="34" charset="-128"/>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B97B652B-882E-49C3-B3E6-B660D3C19D7B}" type="slidenum">
              <a:rPr lang="en-US" altLang="en-US"/>
              <a:pPr/>
              <a:t>‹#›</a:t>
            </a:fld>
            <a:endParaRPr lang="en-US" altLang="en-US"/>
          </a:p>
        </p:txBody>
      </p:sp>
    </p:spTree>
    <p:extLst>
      <p:ext uri="{BB962C8B-B14F-4D97-AF65-F5344CB8AC3E}">
        <p14:creationId xmlns:p14="http://schemas.microsoft.com/office/powerpoint/2010/main" val="359634151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u="sng"/>
            </a:lvl1pPr>
          </a:lstStyle>
          <a:p>
            <a:r>
              <a:rPr lang="en-US"/>
              <a:t>Click to edit Master title style</a:t>
            </a:r>
          </a:p>
        </p:txBody>
      </p:sp>
      <p:sp>
        <p:nvSpPr>
          <p:cNvPr id="3" name="Text Placeholder 2"/>
          <p:cNvSpPr>
            <a:spLocks noGrp="1"/>
          </p:cNvSpPr>
          <p:nvPr>
            <p:ph type="body" idx="1"/>
          </p:nvPr>
        </p:nvSpPr>
        <p:spPr>
          <a:xfrm>
            <a:off x="457200" y="9715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113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1" y="9715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1" y="16113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8"/>
          <p:cNvSpPr>
            <a:spLocks noGrp="1"/>
          </p:cNvSpPr>
          <p:nvPr>
            <p:ph type="sldNum" sz="quarter" idx="10"/>
          </p:nvPr>
        </p:nvSpPr>
        <p:spPr/>
        <p:txBody>
          <a:bodyPr/>
          <a:lstStyle>
            <a:lvl1pPr>
              <a:defRPr b="1">
                <a:latin typeface="Arial" panose="020B0604020202020204" pitchFamily="34" charset="0"/>
              </a:defRPr>
            </a:lvl1pPr>
          </a:lstStyle>
          <a:p>
            <a:fld id="{8767ADBA-4AB3-4B91-AE68-65A3EAC89118}" type="slidenum">
              <a:rPr lang="en-US" altLang="en-US"/>
              <a:pPr/>
              <a:t>‹#›</a:t>
            </a:fld>
            <a:endParaRPr lang="en-US" altLang="en-US"/>
          </a:p>
        </p:txBody>
      </p:sp>
    </p:spTree>
    <p:extLst>
      <p:ext uri="{BB962C8B-B14F-4D97-AF65-F5344CB8AC3E}">
        <p14:creationId xmlns:p14="http://schemas.microsoft.com/office/powerpoint/2010/main" val="371823396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u="sng"/>
            </a:lvl1pPr>
          </a:lstStyle>
          <a:p>
            <a:r>
              <a:rPr lang="en-US" dirty="0"/>
              <a:t>Click to edit Master title style</a:t>
            </a:r>
          </a:p>
        </p:txBody>
      </p:sp>
      <p:sp>
        <p:nvSpPr>
          <p:cNvPr id="3" name="Slide Number Placeholder 4"/>
          <p:cNvSpPr>
            <a:spLocks noGrp="1"/>
          </p:cNvSpPr>
          <p:nvPr>
            <p:ph type="sldNum" sz="quarter" idx="10"/>
          </p:nvPr>
        </p:nvSpPr>
        <p:spPr/>
        <p:txBody>
          <a:bodyPr/>
          <a:lstStyle>
            <a:lvl1pPr>
              <a:defRPr b="1">
                <a:latin typeface="Arial" panose="020B0604020202020204" pitchFamily="34" charset="0"/>
              </a:defRPr>
            </a:lvl1pPr>
          </a:lstStyle>
          <a:p>
            <a:fld id="{DA908F16-ED6A-4A30-9FCB-6CC9EAD521E3}" type="slidenum">
              <a:rPr lang="en-US" altLang="en-US"/>
              <a:pPr/>
              <a:t>‹#›</a:t>
            </a:fld>
            <a:endParaRPr lang="en-US" altLang="en-US"/>
          </a:p>
        </p:txBody>
      </p:sp>
    </p:spTree>
    <p:extLst>
      <p:ext uri="{BB962C8B-B14F-4D97-AF65-F5344CB8AC3E}">
        <p14:creationId xmlns:p14="http://schemas.microsoft.com/office/powerpoint/2010/main" val="226784097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b="1">
                <a:latin typeface="Arial" panose="020B0604020202020204" pitchFamily="34" charset="0"/>
              </a:defRPr>
            </a:lvl1pPr>
          </a:lstStyle>
          <a:p>
            <a:fld id="{C041F640-419E-4D41-8B43-2386A84FF216}" type="slidenum">
              <a:rPr lang="en-US" altLang="en-US"/>
              <a:pPr/>
              <a:t>‹#›</a:t>
            </a:fld>
            <a:endParaRPr lang="en-US" altLang="en-US"/>
          </a:p>
        </p:txBody>
      </p:sp>
    </p:spTree>
    <p:extLst>
      <p:ext uri="{BB962C8B-B14F-4D97-AF65-F5344CB8AC3E}">
        <p14:creationId xmlns:p14="http://schemas.microsoft.com/office/powerpoint/2010/main" val="274771009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6"/>
          <p:cNvSpPr>
            <a:spLocks noGrp="1"/>
          </p:cNvSpPr>
          <p:nvPr>
            <p:ph type="sldNum" sz="quarter" idx="10"/>
          </p:nvPr>
        </p:nvSpPr>
        <p:spPr/>
        <p:txBody>
          <a:bodyPr/>
          <a:lstStyle>
            <a:lvl1pPr>
              <a:defRPr b="1">
                <a:latin typeface="Arial" panose="020B0604020202020204" pitchFamily="34" charset="0"/>
              </a:defRPr>
            </a:lvl1pPr>
          </a:lstStyle>
          <a:p>
            <a:fld id="{34E263BD-55D3-40F4-87A4-31FB9F37E48C}" type="slidenum">
              <a:rPr lang="en-US" altLang="en-US"/>
              <a:pPr/>
              <a:t>‹#›</a:t>
            </a:fld>
            <a:endParaRPr lang="en-US" altLang="en-US"/>
          </a:p>
        </p:txBody>
      </p:sp>
    </p:spTree>
    <p:extLst>
      <p:ext uri="{BB962C8B-B14F-4D97-AF65-F5344CB8AC3E}">
        <p14:creationId xmlns:p14="http://schemas.microsoft.com/office/powerpoint/2010/main" val="289587929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6"/>
          <p:cNvSpPr>
            <a:spLocks noGrp="1"/>
          </p:cNvSpPr>
          <p:nvPr>
            <p:ph type="sldNum" sz="quarter" idx="10"/>
          </p:nvPr>
        </p:nvSpPr>
        <p:spPr/>
        <p:txBody>
          <a:bodyPr/>
          <a:lstStyle>
            <a:lvl1pPr>
              <a:defRPr b="1">
                <a:latin typeface="Arial" panose="020B0604020202020204" pitchFamily="34" charset="0"/>
              </a:defRPr>
            </a:lvl1pPr>
          </a:lstStyle>
          <a:p>
            <a:fld id="{49C6EC01-4209-48F7-91A6-7E581D91F156}" type="slidenum">
              <a:rPr lang="en-US" altLang="en-US"/>
              <a:pPr/>
              <a:t>‹#›</a:t>
            </a:fld>
            <a:endParaRPr lang="en-US" altLang="en-US"/>
          </a:p>
        </p:txBody>
      </p:sp>
    </p:spTree>
    <p:extLst>
      <p:ext uri="{BB962C8B-B14F-4D97-AF65-F5344CB8AC3E}">
        <p14:creationId xmlns:p14="http://schemas.microsoft.com/office/powerpoint/2010/main" val="43091713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u="sng"/>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b="1">
                <a:latin typeface="Arial" panose="020B0604020202020204" pitchFamily="34" charset="0"/>
              </a:defRPr>
            </a:lvl1pPr>
          </a:lstStyle>
          <a:p>
            <a:fld id="{F6E681BA-414C-4322-98FA-C28BF41B81D4}" type="slidenum">
              <a:rPr lang="en-US" altLang="en-US"/>
              <a:pPr/>
              <a:t>‹#›</a:t>
            </a:fld>
            <a:endParaRPr lang="en-US" altLang="en-US"/>
          </a:p>
        </p:txBody>
      </p:sp>
    </p:spTree>
    <p:extLst>
      <p:ext uri="{BB962C8B-B14F-4D97-AF65-F5344CB8AC3E}">
        <p14:creationId xmlns:p14="http://schemas.microsoft.com/office/powerpoint/2010/main" val="404337923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0"/>
            <a:ext cx="2057400" cy="5851525"/>
          </a:xfrm>
        </p:spPr>
        <p:txBody>
          <a:bodyPr vert="eaVert"/>
          <a:lstStyle>
            <a:lvl1pPr>
              <a:defRPr u="sng"/>
            </a:lvl1pPr>
          </a:lstStyle>
          <a:p>
            <a:r>
              <a:rPr lang="en-US"/>
              <a:t>Click to edit Master title style</a:t>
            </a:r>
          </a:p>
        </p:txBody>
      </p:sp>
      <p:sp>
        <p:nvSpPr>
          <p:cNvPr id="3" name="Vertical Text Placeholder 2"/>
          <p:cNvSpPr>
            <a:spLocks noGrp="1"/>
          </p:cNvSpPr>
          <p:nvPr>
            <p:ph type="body" orient="vert" idx="1"/>
          </p:nvPr>
        </p:nvSpPr>
        <p:spPr>
          <a:xfrm>
            <a:off x="457200" y="27467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b="1">
                <a:latin typeface="Arial" panose="020B0604020202020204" pitchFamily="34" charset="0"/>
              </a:defRPr>
            </a:lvl1pPr>
          </a:lstStyle>
          <a:p>
            <a:fld id="{6D1C7DD0-EDE7-406D-B441-2EE77B5F487D}" type="slidenum">
              <a:rPr lang="en-US" altLang="en-US"/>
              <a:pPr/>
              <a:t>‹#›</a:t>
            </a:fld>
            <a:endParaRPr lang="en-US" altLang="en-US"/>
          </a:p>
        </p:txBody>
      </p:sp>
    </p:spTree>
    <p:extLst>
      <p:ext uri="{BB962C8B-B14F-4D97-AF65-F5344CB8AC3E}">
        <p14:creationId xmlns:p14="http://schemas.microsoft.com/office/powerpoint/2010/main" val="60130225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38321F5-3DFB-4EC7-8E0B-585F522082A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896429F-DC07-45D4-9A0D-09311CAFC41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82CDB06-64EA-415D-B36E-E07D9B4EE688}"/>
              </a:ext>
            </a:extLst>
          </p:cNvPr>
          <p:cNvSpPr>
            <a:spLocks noGrp="1" noChangeArrowheads="1"/>
          </p:cNvSpPr>
          <p:nvPr>
            <p:ph type="sldNum" sz="quarter" idx="12"/>
          </p:nvPr>
        </p:nvSpPr>
        <p:spPr>
          <a:ln/>
        </p:spPr>
        <p:txBody>
          <a:bodyPr/>
          <a:lstStyle>
            <a:lvl1pPr>
              <a:defRPr/>
            </a:lvl1pPr>
          </a:lstStyle>
          <a:p>
            <a:pPr>
              <a:defRPr/>
            </a:pPr>
            <a:fld id="{984888E5-BCF9-4D4D-88AC-A4EB32B67FF3}" type="slidenum">
              <a:rPr lang="en-US" altLang="en-US"/>
              <a:pPr>
                <a:defRPr/>
              </a:pPr>
              <a:t>‹#›</a:t>
            </a:fld>
            <a:endParaRPr lang="en-US" altLang="en-US"/>
          </a:p>
        </p:txBody>
      </p:sp>
    </p:spTree>
    <p:extLst>
      <p:ext uri="{BB962C8B-B14F-4D97-AF65-F5344CB8AC3E}">
        <p14:creationId xmlns:p14="http://schemas.microsoft.com/office/powerpoint/2010/main" val="228265587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9EFDE5-1774-4349-87A9-4CB2193DB52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891F777-DC2D-4A00-B1FC-99465170123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7E47189-DC3F-43D0-839D-667BE4AFFA4F}"/>
              </a:ext>
            </a:extLst>
          </p:cNvPr>
          <p:cNvSpPr>
            <a:spLocks noGrp="1" noChangeArrowheads="1"/>
          </p:cNvSpPr>
          <p:nvPr>
            <p:ph type="sldNum" sz="quarter" idx="12"/>
          </p:nvPr>
        </p:nvSpPr>
        <p:spPr>
          <a:ln/>
        </p:spPr>
        <p:txBody>
          <a:bodyPr/>
          <a:lstStyle>
            <a:lvl1pPr>
              <a:defRPr/>
            </a:lvl1pPr>
          </a:lstStyle>
          <a:p>
            <a:pPr>
              <a:defRPr/>
            </a:pPr>
            <a:fld id="{2A9DF88A-01B2-41A3-9D3A-701D583B9BF4}" type="slidenum">
              <a:rPr lang="en-US" altLang="en-US"/>
              <a:pPr>
                <a:defRPr/>
              </a:pPr>
              <a:t>‹#›</a:t>
            </a:fld>
            <a:endParaRPr lang="en-US" altLang="en-US"/>
          </a:p>
        </p:txBody>
      </p:sp>
    </p:spTree>
    <p:extLst>
      <p:ext uri="{BB962C8B-B14F-4D97-AF65-F5344CB8AC3E}">
        <p14:creationId xmlns:p14="http://schemas.microsoft.com/office/powerpoint/2010/main" val="319518980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76F9B96-D9EC-4315-828A-F422226D028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3C4A41A-F79B-4FFA-B7CE-0700BAF8D28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70EC6CA-31FD-49D6-A0BB-6E0200D0CEAD}"/>
              </a:ext>
            </a:extLst>
          </p:cNvPr>
          <p:cNvSpPr>
            <a:spLocks noGrp="1" noChangeArrowheads="1"/>
          </p:cNvSpPr>
          <p:nvPr>
            <p:ph type="sldNum" sz="quarter" idx="12"/>
          </p:nvPr>
        </p:nvSpPr>
        <p:spPr>
          <a:ln/>
        </p:spPr>
        <p:txBody>
          <a:bodyPr/>
          <a:lstStyle>
            <a:lvl1pPr>
              <a:defRPr/>
            </a:lvl1pPr>
          </a:lstStyle>
          <a:p>
            <a:pPr>
              <a:defRPr/>
            </a:pPr>
            <a:fld id="{DBF660B9-7AD1-4C6B-95FA-91CDFB277B55}" type="slidenum">
              <a:rPr lang="en-US" altLang="en-US"/>
              <a:pPr>
                <a:defRPr/>
              </a:pPr>
              <a:t>‹#›</a:t>
            </a:fld>
            <a:endParaRPr lang="en-US" altLang="en-US"/>
          </a:p>
        </p:txBody>
      </p:sp>
    </p:spTree>
    <p:extLst>
      <p:ext uri="{BB962C8B-B14F-4D97-AF65-F5344CB8AC3E}">
        <p14:creationId xmlns:p14="http://schemas.microsoft.com/office/powerpoint/2010/main" val="14142841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ea typeface="ＭＳ Ｐゴシック" pitchFamily="34" charset="-128"/>
              </a:defRPr>
            </a:lvl1pPr>
          </a:lstStyle>
          <a:p>
            <a:pPr>
              <a:defRPr/>
            </a:pPr>
            <a:fld id="{0D5C995B-70F5-42E7-8D13-E9DF164C447A}" type="datetime1">
              <a:rPr lang="en-US" altLang="en-US"/>
              <a:pPr>
                <a:defRPr/>
              </a:pPr>
              <a:t>3/5/2021</a:t>
            </a:fld>
            <a:endParaRPr lang="en-US" altLang="en-US"/>
          </a:p>
        </p:txBody>
      </p:sp>
      <p:sp>
        <p:nvSpPr>
          <p:cNvPr id="5" name="Footer Placeholder 4"/>
          <p:cNvSpPr>
            <a:spLocks noGrp="1"/>
          </p:cNvSpPr>
          <p:nvPr>
            <p:ph type="ftr" sz="quarter" idx="11"/>
          </p:nvPr>
        </p:nvSpPr>
        <p:spPr/>
        <p:txBody>
          <a:bodyPr/>
          <a:lstStyle>
            <a:lvl1pPr>
              <a:defRPr smtClean="0">
                <a:ea typeface="ＭＳ Ｐゴシック" pitchFamily="34" charset="-128"/>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88DDF538-0F99-4E7D-99AE-43504E41E778}" type="slidenum">
              <a:rPr lang="en-US" altLang="en-US"/>
              <a:pPr/>
              <a:t>‹#›</a:t>
            </a:fld>
            <a:endParaRPr lang="en-US" altLang="en-US"/>
          </a:p>
        </p:txBody>
      </p:sp>
    </p:spTree>
    <p:extLst>
      <p:ext uri="{BB962C8B-B14F-4D97-AF65-F5344CB8AC3E}">
        <p14:creationId xmlns:p14="http://schemas.microsoft.com/office/powerpoint/2010/main" val="344901577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41BE78D-CED6-4813-AAAF-678ECFF74C7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708F57F-C9EC-48C1-A14A-A84739CA329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56C5F3C-EAB2-4F05-8E1B-85B7BCA3017D}"/>
              </a:ext>
            </a:extLst>
          </p:cNvPr>
          <p:cNvSpPr>
            <a:spLocks noGrp="1" noChangeArrowheads="1"/>
          </p:cNvSpPr>
          <p:nvPr>
            <p:ph type="sldNum" sz="quarter" idx="12"/>
          </p:nvPr>
        </p:nvSpPr>
        <p:spPr>
          <a:ln/>
        </p:spPr>
        <p:txBody>
          <a:bodyPr/>
          <a:lstStyle>
            <a:lvl1pPr>
              <a:defRPr/>
            </a:lvl1pPr>
          </a:lstStyle>
          <a:p>
            <a:pPr>
              <a:defRPr/>
            </a:pPr>
            <a:fld id="{583D97BB-E7E0-4BA9-87E8-45878259B3BF}" type="slidenum">
              <a:rPr lang="en-US" altLang="en-US"/>
              <a:pPr>
                <a:defRPr/>
              </a:pPr>
              <a:t>‹#›</a:t>
            </a:fld>
            <a:endParaRPr lang="en-US" altLang="en-US"/>
          </a:p>
        </p:txBody>
      </p:sp>
    </p:spTree>
    <p:extLst>
      <p:ext uri="{BB962C8B-B14F-4D97-AF65-F5344CB8AC3E}">
        <p14:creationId xmlns:p14="http://schemas.microsoft.com/office/powerpoint/2010/main" val="182113992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05C32B2-7B83-470D-BFE8-ED1A7EFE9E0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654B9A2B-7AB8-462C-84F2-2E63708042C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4CEB7B3D-BE8D-4FA6-A8B7-1E2AFF448700}"/>
              </a:ext>
            </a:extLst>
          </p:cNvPr>
          <p:cNvSpPr>
            <a:spLocks noGrp="1" noChangeArrowheads="1"/>
          </p:cNvSpPr>
          <p:nvPr>
            <p:ph type="sldNum" sz="quarter" idx="12"/>
          </p:nvPr>
        </p:nvSpPr>
        <p:spPr>
          <a:ln/>
        </p:spPr>
        <p:txBody>
          <a:bodyPr/>
          <a:lstStyle>
            <a:lvl1pPr>
              <a:defRPr/>
            </a:lvl1pPr>
          </a:lstStyle>
          <a:p>
            <a:pPr>
              <a:defRPr/>
            </a:pPr>
            <a:fld id="{F5153F44-359A-441A-8D47-8326E804E5CC}" type="slidenum">
              <a:rPr lang="en-US" altLang="en-US"/>
              <a:pPr>
                <a:defRPr/>
              </a:pPr>
              <a:t>‹#›</a:t>
            </a:fld>
            <a:endParaRPr lang="en-US" altLang="en-US"/>
          </a:p>
        </p:txBody>
      </p:sp>
    </p:spTree>
    <p:extLst>
      <p:ext uri="{BB962C8B-B14F-4D97-AF65-F5344CB8AC3E}">
        <p14:creationId xmlns:p14="http://schemas.microsoft.com/office/powerpoint/2010/main" val="259851890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6B07FF0-883A-49A6-8C71-2DB298D8A94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F520CBEA-125D-4E94-8560-45C9F255DF0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7BFFF5ED-A8D1-47D0-8B3D-3FDC9D2FCB2C}"/>
              </a:ext>
            </a:extLst>
          </p:cNvPr>
          <p:cNvSpPr>
            <a:spLocks noGrp="1" noChangeArrowheads="1"/>
          </p:cNvSpPr>
          <p:nvPr>
            <p:ph type="sldNum" sz="quarter" idx="12"/>
          </p:nvPr>
        </p:nvSpPr>
        <p:spPr>
          <a:ln/>
        </p:spPr>
        <p:txBody>
          <a:bodyPr/>
          <a:lstStyle>
            <a:lvl1pPr>
              <a:defRPr/>
            </a:lvl1pPr>
          </a:lstStyle>
          <a:p>
            <a:pPr>
              <a:defRPr/>
            </a:pPr>
            <a:fld id="{7FCC7BA4-1F56-4575-A4AF-13E7CA18FE31}" type="slidenum">
              <a:rPr lang="en-US" altLang="en-US"/>
              <a:pPr>
                <a:defRPr/>
              </a:pPr>
              <a:t>‹#›</a:t>
            </a:fld>
            <a:endParaRPr lang="en-US" altLang="en-US"/>
          </a:p>
        </p:txBody>
      </p:sp>
    </p:spTree>
    <p:extLst>
      <p:ext uri="{BB962C8B-B14F-4D97-AF65-F5344CB8AC3E}">
        <p14:creationId xmlns:p14="http://schemas.microsoft.com/office/powerpoint/2010/main" val="254718158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D47F810-DB0E-4FB1-A3F5-D13EEC2F0C5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F3BF9286-1269-4816-878B-1F92871A26F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BAE269AA-CADA-4FBC-9337-5D59F5F3D48C}"/>
              </a:ext>
            </a:extLst>
          </p:cNvPr>
          <p:cNvSpPr>
            <a:spLocks noGrp="1" noChangeArrowheads="1"/>
          </p:cNvSpPr>
          <p:nvPr>
            <p:ph type="sldNum" sz="quarter" idx="12"/>
          </p:nvPr>
        </p:nvSpPr>
        <p:spPr>
          <a:ln/>
        </p:spPr>
        <p:txBody>
          <a:bodyPr/>
          <a:lstStyle>
            <a:lvl1pPr>
              <a:defRPr/>
            </a:lvl1pPr>
          </a:lstStyle>
          <a:p>
            <a:pPr>
              <a:defRPr/>
            </a:pPr>
            <a:fld id="{2703E669-88C0-49CF-8E9F-5A4C5AB30BC0}" type="slidenum">
              <a:rPr lang="en-US" altLang="en-US"/>
              <a:pPr>
                <a:defRPr/>
              </a:pPr>
              <a:t>‹#›</a:t>
            </a:fld>
            <a:endParaRPr lang="en-US" altLang="en-US"/>
          </a:p>
        </p:txBody>
      </p:sp>
    </p:spTree>
    <p:extLst>
      <p:ext uri="{BB962C8B-B14F-4D97-AF65-F5344CB8AC3E}">
        <p14:creationId xmlns:p14="http://schemas.microsoft.com/office/powerpoint/2010/main" val="46348463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C26DD42-256C-4F29-ABEB-9B840341B8E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3CB7D8A-6292-4E63-A5A1-877ED6B910A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9F0A0A8-2F33-4058-9B50-38E5BF46785D}"/>
              </a:ext>
            </a:extLst>
          </p:cNvPr>
          <p:cNvSpPr>
            <a:spLocks noGrp="1" noChangeArrowheads="1"/>
          </p:cNvSpPr>
          <p:nvPr>
            <p:ph type="sldNum" sz="quarter" idx="12"/>
          </p:nvPr>
        </p:nvSpPr>
        <p:spPr>
          <a:ln/>
        </p:spPr>
        <p:txBody>
          <a:bodyPr/>
          <a:lstStyle>
            <a:lvl1pPr>
              <a:defRPr/>
            </a:lvl1pPr>
          </a:lstStyle>
          <a:p>
            <a:pPr>
              <a:defRPr/>
            </a:pPr>
            <a:fld id="{7C7F3DA6-A7BD-4F0E-9B38-93A66F8DABC6}" type="slidenum">
              <a:rPr lang="en-US" altLang="en-US"/>
              <a:pPr>
                <a:defRPr/>
              </a:pPr>
              <a:t>‹#›</a:t>
            </a:fld>
            <a:endParaRPr lang="en-US" altLang="en-US"/>
          </a:p>
        </p:txBody>
      </p:sp>
    </p:spTree>
    <p:extLst>
      <p:ext uri="{BB962C8B-B14F-4D97-AF65-F5344CB8AC3E}">
        <p14:creationId xmlns:p14="http://schemas.microsoft.com/office/powerpoint/2010/main" val="368221017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58C9894-EB64-48BB-9A0C-5160A46A3B7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DFE94B5-4FEC-4CF8-9754-9A59F9BBB11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B2948CB-6C0C-47DC-971B-A8FCC4E8FD87}"/>
              </a:ext>
            </a:extLst>
          </p:cNvPr>
          <p:cNvSpPr>
            <a:spLocks noGrp="1" noChangeArrowheads="1"/>
          </p:cNvSpPr>
          <p:nvPr>
            <p:ph type="sldNum" sz="quarter" idx="12"/>
          </p:nvPr>
        </p:nvSpPr>
        <p:spPr>
          <a:ln/>
        </p:spPr>
        <p:txBody>
          <a:bodyPr/>
          <a:lstStyle>
            <a:lvl1pPr>
              <a:defRPr/>
            </a:lvl1pPr>
          </a:lstStyle>
          <a:p>
            <a:pPr>
              <a:defRPr/>
            </a:pPr>
            <a:fld id="{B9B34F6A-A5DE-41CD-9243-5A43AEA0FB33}" type="slidenum">
              <a:rPr lang="en-US" altLang="en-US"/>
              <a:pPr>
                <a:defRPr/>
              </a:pPr>
              <a:t>‹#›</a:t>
            </a:fld>
            <a:endParaRPr lang="en-US" altLang="en-US"/>
          </a:p>
        </p:txBody>
      </p:sp>
    </p:spTree>
    <p:extLst>
      <p:ext uri="{BB962C8B-B14F-4D97-AF65-F5344CB8AC3E}">
        <p14:creationId xmlns:p14="http://schemas.microsoft.com/office/powerpoint/2010/main" val="4950431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C22D8FD-2F43-4770-8869-4D87DCACD2E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98AF46F-0BFE-47A5-81F6-2D4E824BD2F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06211BD-FC6A-4024-81EC-FC2E4F1D8C30}"/>
              </a:ext>
            </a:extLst>
          </p:cNvPr>
          <p:cNvSpPr>
            <a:spLocks noGrp="1" noChangeArrowheads="1"/>
          </p:cNvSpPr>
          <p:nvPr>
            <p:ph type="sldNum" sz="quarter" idx="12"/>
          </p:nvPr>
        </p:nvSpPr>
        <p:spPr>
          <a:ln/>
        </p:spPr>
        <p:txBody>
          <a:bodyPr/>
          <a:lstStyle>
            <a:lvl1pPr>
              <a:defRPr/>
            </a:lvl1pPr>
          </a:lstStyle>
          <a:p>
            <a:pPr>
              <a:defRPr/>
            </a:pPr>
            <a:fld id="{83BAE54F-3FCE-4D67-BC8E-30809E691984}" type="slidenum">
              <a:rPr lang="en-US" altLang="en-US"/>
              <a:pPr>
                <a:defRPr/>
              </a:pPr>
              <a:t>‹#›</a:t>
            </a:fld>
            <a:endParaRPr lang="en-US" altLang="en-US"/>
          </a:p>
        </p:txBody>
      </p:sp>
    </p:spTree>
    <p:extLst>
      <p:ext uri="{BB962C8B-B14F-4D97-AF65-F5344CB8AC3E}">
        <p14:creationId xmlns:p14="http://schemas.microsoft.com/office/powerpoint/2010/main" val="43914471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3EE5EAB-57B2-48BC-94CC-F272D30B981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E7BA048-749B-4E02-AE88-F433461042D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6D65D54-7EED-4C08-9B2B-8D2A0158C6DC}"/>
              </a:ext>
            </a:extLst>
          </p:cNvPr>
          <p:cNvSpPr>
            <a:spLocks noGrp="1" noChangeArrowheads="1"/>
          </p:cNvSpPr>
          <p:nvPr>
            <p:ph type="sldNum" sz="quarter" idx="12"/>
          </p:nvPr>
        </p:nvSpPr>
        <p:spPr>
          <a:ln/>
        </p:spPr>
        <p:txBody>
          <a:bodyPr/>
          <a:lstStyle>
            <a:lvl1pPr>
              <a:defRPr/>
            </a:lvl1pPr>
          </a:lstStyle>
          <a:p>
            <a:pPr>
              <a:defRPr/>
            </a:pPr>
            <a:fld id="{29C1FD0F-39CB-440E-8285-EAE71F43E6E2}" type="slidenum">
              <a:rPr lang="en-US" altLang="en-US"/>
              <a:pPr>
                <a:defRPr/>
              </a:pPr>
              <a:t>‹#›</a:t>
            </a:fld>
            <a:endParaRPr lang="en-US" altLang="en-US"/>
          </a:p>
        </p:txBody>
      </p:sp>
    </p:spTree>
    <p:extLst>
      <p:ext uri="{BB962C8B-B14F-4D97-AF65-F5344CB8AC3E}">
        <p14:creationId xmlns:p14="http://schemas.microsoft.com/office/powerpoint/2010/main" val="323800059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70"/>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2969A7C7-7555-4A73-B4B4-2E158723283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69F66266-62FA-4BA1-A6FC-92225DEAC82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28899B9C-7141-442E-A316-192D0E36E2C8}"/>
              </a:ext>
            </a:extLst>
          </p:cNvPr>
          <p:cNvSpPr>
            <a:spLocks noGrp="1" noChangeArrowheads="1"/>
          </p:cNvSpPr>
          <p:nvPr>
            <p:ph type="sldNum" sz="quarter" idx="12"/>
          </p:nvPr>
        </p:nvSpPr>
        <p:spPr>
          <a:ln/>
        </p:spPr>
        <p:txBody>
          <a:bodyPr/>
          <a:lstStyle>
            <a:lvl1pPr>
              <a:defRPr/>
            </a:lvl1pPr>
          </a:lstStyle>
          <a:p>
            <a:pPr>
              <a:defRPr/>
            </a:pPr>
            <a:fld id="{69972A8D-A8D8-4449-81C8-1D36F0E2F6DF}" type="slidenum">
              <a:rPr lang="en-US" altLang="en-US"/>
              <a:pPr>
                <a:defRPr/>
              </a:pPr>
              <a:t>‹#›</a:t>
            </a:fld>
            <a:endParaRPr lang="en-US" altLang="en-US"/>
          </a:p>
        </p:txBody>
      </p:sp>
    </p:spTree>
    <p:extLst>
      <p:ext uri="{BB962C8B-B14F-4D97-AF65-F5344CB8AC3E}">
        <p14:creationId xmlns:p14="http://schemas.microsoft.com/office/powerpoint/2010/main" val="121877885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24F8E1-D545-42B3-B4B9-EC7576161E34}"/>
              </a:ext>
            </a:extLst>
          </p:cNvPr>
          <p:cNvSpPr>
            <a:spLocks noGrp="1"/>
          </p:cNvSpPr>
          <p:nvPr>
            <p:ph type="dt" sz="half" idx="10"/>
          </p:nvPr>
        </p:nvSpPr>
        <p:spPr/>
        <p:txBody>
          <a:bodyPr/>
          <a:lstStyle>
            <a:lvl1pPr>
              <a:defRPr>
                <a:latin typeface="Arial" charset="0"/>
              </a:defRPr>
            </a:lvl1pPr>
          </a:lstStyle>
          <a:p>
            <a:pPr>
              <a:defRPr/>
            </a:pPr>
            <a:fld id="{1038E1DE-9C45-4AFA-95BC-D893962C153F}" type="datetime1">
              <a:rPr lang="en-US" altLang="en-US"/>
              <a:pPr>
                <a:defRPr/>
              </a:pPr>
              <a:t>3/5/2021</a:t>
            </a:fld>
            <a:endParaRPr lang="en-US" altLang="en-US"/>
          </a:p>
        </p:txBody>
      </p:sp>
      <p:sp>
        <p:nvSpPr>
          <p:cNvPr id="5" name="Footer Placeholder 4">
            <a:extLst>
              <a:ext uri="{FF2B5EF4-FFF2-40B4-BE49-F238E27FC236}">
                <a16:creationId xmlns:a16="http://schemas.microsoft.com/office/drawing/2014/main" id="{28DAEF49-2CDE-4389-9951-D607F8B97A41}"/>
              </a:ext>
            </a:extLst>
          </p:cNvPr>
          <p:cNvSpPr>
            <a:spLocks noGrp="1"/>
          </p:cNvSpPr>
          <p:nvPr>
            <p:ph type="ftr" sz="quarter" idx="11"/>
          </p:nvPr>
        </p:nvSpPr>
        <p:spPr/>
        <p:txBody>
          <a:bodyPr/>
          <a:lstStyle>
            <a:lvl1pPr>
              <a:defRPr>
                <a:latin typeface="Arial" charset="0"/>
              </a:defRPr>
            </a:lvl1pPr>
          </a:lstStyle>
          <a:p>
            <a:pPr>
              <a:defRPr/>
            </a:pPr>
            <a:endParaRPr lang="en-US" altLang="en-US"/>
          </a:p>
        </p:txBody>
      </p:sp>
      <p:sp>
        <p:nvSpPr>
          <p:cNvPr id="6" name="Slide Number Placeholder 5">
            <a:extLst>
              <a:ext uri="{FF2B5EF4-FFF2-40B4-BE49-F238E27FC236}">
                <a16:creationId xmlns:a16="http://schemas.microsoft.com/office/drawing/2014/main" id="{4E5AF9F7-C414-4E32-97F6-72CBA56B1BC1}"/>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16CC1E76-CBF8-450B-AC12-410FA828449B}" type="slidenum">
              <a:rPr lang="en-US" altLang="en-US"/>
              <a:pPr>
                <a:defRPr/>
              </a:pPr>
              <a:t>‹#›</a:t>
            </a:fld>
            <a:endParaRPr lang="en-US" altLang="en-US"/>
          </a:p>
        </p:txBody>
      </p:sp>
    </p:spTree>
    <p:extLst>
      <p:ext uri="{BB962C8B-B14F-4D97-AF65-F5344CB8AC3E}">
        <p14:creationId xmlns:p14="http://schemas.microsoft.com/office/powerpoint/2010/main" val="9185659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smtClean="0">
                <a:ea typeface="ＭＳ Ｐゴシック" pitchFamily="34" charset="-128"/>
              </a:defRPr>
            </a:lvl1pPr>
          </a:lstStyle>
          <a:p>
            <a:pPr>
              <a:defRPr/>
            </a:pPr>
            <a:fld id="{CFA24D21-ABBE-4E4B-97E8-1423BCD4FF54}" type="datetime1">
              <a:rPr lang="en-US" altLang="en-US"/>
              <a:pPr>
                <a:defRPr/>
              </a:pPr>
              <a:t>3/5/2021</a:t>
            </a:fld>
            <a:endParaRPr lang="en-US" altLang="en-US"/>
          </a:p>
        </p:txBody>
      </p:sp>
      <p:sp>
        <p:nvSpPr>
          <p:cNvPr id="6" name="Footer Placeholder 4"/>
          <p:cNvSpPr>
            <a:spLocks noGrp="1"/>
          </p:cNvSpPr>
          <p:nvPr>
            <p:ph type="ftr" sz="quarter" idx="11"/>
          </p:nvPr>
        </p:nvSpPr>
        <p:spPr/>
        <p:txBody>
          <a:bodyPr/>
          <a:lstStyle>
            <a:lvl1pPr>
              <a:defRPr smtClean="0">
                <a:ea typeface="ＭＳ Ｐゴシック" pitchFamily="34" charset="-128"/>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fld id="{05481D84-343D-46BD-9232-D3A45CE5D7C0}" type="slidenum">
              <a:rPr lang="en-US" altLang="en-US"/>
              <a:pPr/>
              <a:t>‹#›</a:t>
            </a:fld>
            <a:endParaRPr lang="en-US" altLang="en-US"/>
          </a:p>
        </p:txBody>
      </p:sp>
    </p:spTree>
    <p:extLst>
      <p:ext uri="{BB962C8B-B14F-4D97-AF65-F5344CB8AC3E}">
        <p14:creationId xmlns:p14="http://schemas.microsoft.com/office/powerpoint/2010/main" val="400612579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4DF55F-C175-4ACA-9A0D-2F287FDAF016}"/>
              </a:ext>
            </a:extLst>
          </p:cNvPr>
          <p:cNvSpPr>
            <a:spLocks noGrp="1"/>
          </p:cNvSpPr>
          <p:nvPr>
            <p:ph type="dt" sz="half" idx="10"/>
          </p:nvPr>
        </p:nvSpPr>
        <p:spPr/>
        <p:txBody>
          <a:bodyPr/>
          <a:lstStyle>
            <a:lvl1pPr>
              <a:defRPr>
                <a:latin typeface="Arial" charset="0"/>
              </a:defRPr>
            </a:lvl1pPr>
          </a:lstStyle>
          <a:p>
            <a:pPr>
              <a:defRPr/>
            </a:pPr>
            <a:fld id="{FF85C020-474A-4E04-A0EB-84566F1A8CDE}" type="datetime1">
              <a:rPr lang="en-US" altLang="en-US"/>
              <a:pPr>
                <a:defRPr/>
              </a:pPr>
              <a:t>3/5/2021</a:t>
            </a:fld>
            <a:endParaRPr lang="en-US" altLang="en-US"/>
          </a:p>
        </p:txBody>
      </p:sp>
      <p:sp>
        <p:nvSpPr>
          <p:cNvPr id="5" name="Footer Placeholder 4">
            <a:extLst>
              <a:ext uri="{FF2B5EF4-FFF2-40B4-BE49-F238E27FC236}">
                <a16:creationId xmlns:a16="http://schemas.microsoft.com/office/drawing/2014/main" id="{D0D8F78C-E18C-440E-A920-661D1788A981}"/>
              </a:ext>
            </a:extLst>
          </p:cNvPr>
          <p:cNvSpPr>
            <a:spLocks noGrp="1"/>
          </p:cNvSpPr>
          <p:nvPr>
            <p:ph type="ftr" sz="quarter" idx="11"/>
          </p:nvPr>
        </p:nvSpPr>
        <p:spPr/>
        <p:txBody>
          <a:bodyPr/>
          <a:lstStyle>
            <a:lvl1pPr>
              <a:defRPr>
                <a:latin typeface="Arial" charset="0"/>
              </a:defRPr>
            </a:lvl1pPr>
          </a:lstStyle>
          <a:p>
            <a:pPr>
              <a:defRPr/>
            </a:pPr>
            <a:endParaRPr lang="en-US" altLang="en-US"/>
          </a:p>
        </p:txBody>
      </p:sp>
      <p:sp>
        <p:nvSpPr>
          <p:cNvPr id="6" name="Slide Number Placeholder 5">
            <a:extLst>
              <a:ext uri="{FF2B5EF4-FFF2-40B4-BE49-F238E27FC236}">
                <a16:creationId xmlns:a16="http://schemas.microsoft.com/office/drawing/2014/main" id="{9C0D0490-888B-4E9F-ADEF-EF1EC55C8DE9}"/>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BB0A9C6A-D550-47E9-BC6B-5AB1A7B04C50}" type="slidenum">
              <a:rPr lang="en-US" altLang="en-US"/>
              <a:pPr>
                <a:defRPr/>
              </a:pPr>
              <a:t>‹#›</a:t>
            </a:fld>
            <a:endParaRPr lang="en-US" altLang="en-US"/>
          </a:p>
        </p:txBody>
      </p:sp>
    </p:spTree>
    <p:extLst>
      <p:ext uri="{BB962C8B-B14F-4D97-AF65-F5344CB8AC3E}">
        <p14:creationId xmlns:p14="http://schemas.microsoft.com/office/powerpoint/2010/main" val="275189440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3DE81F-4BEA-4C47-92D6-F2C8EC8D9832}"/>
              </a:ext>
            </a:extLst>
          </p:cNvPr>
          <p:cNvSpPr>
            <a:spLocks noGrp="1"/>
          </p:cNvSpPr>
          <p:nvPr>
            <p:ph type="dt" sz="half" idx="10"/>
          </p:nvPr>
        </p:nvSpPr>
        <p:spPr/>
        <p:txBody>
          <a:bodyPr/>
          <a:lstStyle>
            <a:lvl1pPr>
              <a:defRPr>
                <a:latin typeface="Arial" charset="0"/>
              </a:defRPr>
            </a:lvl1pPr>
          </a:lstStyle>
          <a:p>
            <a:pPr>
              <a:defRPr/>
            </a:pPr>
            <a:fld id="{A1A7CE2C-D422-4C6C-878C-2B4F3FA4F6A4}" type="datetime1">
              <a:rPr lang="en-US" altLang="en-US"/>
              <a:pPr>
                <a:defRPr/>
              </a:pPr>
              <a:t>3/5/2021</a:t>
            </a:fld>
            <a:endParaRPr lang="en-US" altLang="en-US"/>
          </a:p>
        </p:txBody>
      </p:sp>
      <p:sp>
        <p:nvSpPr>
          <p:cNvPr id="5" name="Footer Placeholder 4">
            <a:extLst>
              <a:ext uri="{FF2B5EF4-FFF2-40B4-BE49-F238E27FC236}">
                <a16:creationId xmlns:a16="http://schemas.microsoft.com/office/drawing/2014/main" id="{2FAF7E14-7E2D-4401-88B9-05FEBB0AE1D8}"/>
              </a:ext>
            </a:extLst>
          </p:cNvPr>
          <p:cNvSpPr>
            <a:spLocks noGrp="1"/>
          </p:cNvSpPr>
          <p:nvPr>
            <p:ph type="ftr" sz="quarter" idx="11"/>
          </p:nvPr>
        </p:nvSpPr>
        <p:spPr/>
        <p:txBody>
          <a:bodyPr/>
          <a:lstStyle>
            <a:lvl1pPr>
              <a:defRPr>
                <a:latin typeface="Arial" charset="0"/>
              </a:defRPr>
            </a:lvl1pPr>
          </a:lstStyle>
          <a:p>
            <a:pPr>
              <a:defRPr/>
            </a:pPr>
            <a:endParaRPr lang="en-US" altLang="en-US"/>
          </a:p>
        </p:txBody>
      </p:sp>
      <p:sp>
        <p:nvSpPr>
          <p:cNvPr id="6" name="Slide Number Placeholder 5">
            <a:extLst>
              <a:ext uri="{FF2B5EF4-FFF2-40B4-BE49-F238E27FC236}">
                <a16:creationId xmlns:a16="http://schemas.microsoft.com/office/drawing/2014/main" id="{65D65E66-CDC0-4482-87B7-9A47C4A0A894}"/>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C0960D44-32E3-4998-A04F-35778D848E2C}" type="slidenum">
              <a:rPr lang="en-US" altLang="en-US"/>
              <a:pPr>
                <a:defRPr/>
              </a:pPr>
              <a:t>‹#›</a:t>
            </a:fld>
            <a:endParaRPr lang="en-US" altLang="en-US"/>
          </a:p>
        </p:txBody>
      </p:sp>
    </p:spTree>
    <p:extLst>
      <p:ext uri="{BB962C8B-B14F-4D97-AF65-F5344CB8AC3E}">
        <p14:creationId xmlns:p14="http://schemas.microsoft.com/office/powerpoint/2010/main" val="133263608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695CC2-C0A1-411C-8985-0CED9082AD83}"/>
              </a:ext>
            </a:extLst>
          </p:cNvPr>
          <p:cNvSpPr>
            <a:spLocks noGrp="1"/>
          </p:cNvSpPr>
          <p:nvPr>
            <p:ph type="dt" sz="half" idx="10"/>
          </p:nvPr>
        </p:nvSpPr>
        <p:spPr/>
        <p:txBody>
          <a:bodyPr/>
          <a:lstStyle>
            <a:lvl1pPr>
              <a:defRPr>
                <a:latin typeface="Arial" charset="0"/>
              </a:defRPr>
            </a:lvl1pPr>
          </a:lstStyle>
          <a:p>
            <a:pPr>
              <a:defRPr/>
            </a:pPr>
            <a:fld id="{C88E1059-2122-4258-B5A8-62F3581041B0}" type="datetime1">
              <a:rPr lang="en-US" altLang="en-US"/>
              <a:pPr>
                <a:defRPr/>
              </a:pPr>
              <a:t>3/5/2021</a:t>
            </a:fld>
            <a:endParaRPr lang="en-US" altLang="en-US"/>
          </a:p>
        </p:txBody>
      </p:sp>
      <p:sp>
        <p:nvSpPr>
          <p:cNvPr id="6" name="Footer Placeholder 5">
            <a:extLst>
              <a:ext uri="{FF2B5EF4-FFF2-40B4-BE49-F238E27FC236}">
                <a16:creationId xmlns:a16="http://schemas.microsoft.com/office/drawing/2014/main" id="{69A19974-7A03-4F30-BFB4-C04DC8FDA2DA}"/>
              </a:ext>
            </a:extLst>
          </p:cNvPr>
          <p:cNvSpPr>
            <a:spLocks noGrp="1"/>
          </p:cNvSpPr>
          <p:nvPr>
            <p:ph type="ftr" sz="quarter" idx="11"/>
          </p:nvPr>
        </p:nvSpPr>
        <p:spPr/>
        <p:txBody>
          <a:bodyPr/>
          <a:lstStyle>
            <a:lvl1pPr>
              <a:defRPr>
                <a:latin typeface="Arial" charset="0"/>
              </a:defRPr>
            </a:lvl1pPr>
          </a:lstStyle>
          <a:p>
            <a:pPr>
              <a:defRPr/>
            </a:pPr>
            <a:endParaRPr lang="en-US" altLang="en-US"/>
          </a:p>
        </p:txBody>
      </p:sp>
      <p:sp>
        <p:nvSpPr>
          <p:cNvPr id="7" name="Slide Number Placeholder 6">
            <a:extLst>
              <a:ext uri="{FF2B5EF4-FFF2-40B4-BE49-F238E27FC236}">
                <a16:creationId xmlns:a16="http://schemas.microsoft.com/office/drawing/2014/main" id="{FBA882C9-E136-46F2-9C67-30E5C43F723E}"/>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26CCCE75-7007-4919-A7F1-331253FFDAAC}" type="slidenum">
              <a:rPr lang="en-US" altLang="en-US"/>
              <a:pPr>
                <a:defRPr/>
              </a:pPr>
              <a:t>‹#›</a:t>
            </a:fld>
            <a:endParaRPr lang="en-US" altLang="en-US"/>
          </a:p>
        </p:txBody>
      </p:sp>
    </p:spTree>
    <p:extLst>
      <p:ext uri="{BB962C8B-B14F-4D97-AF65-F5344CB8AC3E}">
        <p14:creationId xmlns:p14="http://schemas.microsoft.com/office/powerpoint/2010/main" val="277475168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12B35A-E788-4171-83FC-EB061C171E00}"/>
              </a:ext>
            </a:extLst>
          </p:cNvPr>
          <p:cNvSpPr>
            <a:spLocks noGrp="1"/>
          </p:cNvSpPr>
          <p:nvPr>
            <p:ph type="dt" sz="half" idx="10"/>
          </p:nvPr>
        </p:nvSpPr>
        <p:spPr/>
        <p:txBody>
          <a:bodyPr/>
          <a:lstStyle>
            <a:lvl1pPr>
              <a:defRPr>
                <a:latin typeface="Arial" charset="0"/>
              </a:defRPr>
            </a:lvl1pPr>
          </a:lstStyle>
          <a:p>
            <a:pPr>
              <a:defRPr/>
            </a:pPr>
            <a:fld id="{C0D5EE6A-C58B-43BE-A6EC-1EDF2DA42F91}" type="datetime1">
              <a:rPr lang="en-US" altLang="en-US"/>
              <a:pPr>
                <a:defRPr/>
              </a:pPr>
              <a:t>3/5/2021</a:t>
            </a:fld>
            <a:endParaRPr lang="en-US" altLang="en-US"/>
          </a:p>
        </p:txBody>
      </p:sp>
      <p:sp>
        <p:nvSpPr>
          <p:cNvPr id="8" name="Footer Placeholder 7">
            <a:extLst>
              <a:ext uri="{FF2B5EF4-FFF2-40B4-BE49-F238E27FC236}">
                <a16:creationId xmlns:a16="http://schemas.microsoft.com/office/drawing/2014/main" id="{0636B39C-53C5-48AD-9CC7-0652D5A5E171}"/>
              </a:ext>
            </a:extLst>
          </p:cNvPr>
          <p:cNvSpPr>
            <a:spLocks noGrp="1"/>
          </p:cNvSpPr>
          <p:nvPr>
            <p:ph type="ftr" sz="quarter" idx="11"/>
          </p:nvPr>
        </p:nvSpPr>
        <p:spPr/>
        <p:txBody>
          <a:bodyPr/>
          <a:lstStyle>
            <a:lvl1pPr>
              <a:defRPr>
                <a:latin typeface="Arial" charset="0"/>
              </a:defRPr>
            </a:lvl1pPr>
          </a:lstStyle>
          <a:p>
            <a:pPr>
              <a:defRPr/>
            </a:pPr>
            <a:endParaRPr lang="en-US" altLang="en-US"/>
          </a:p>
        </p:txBody>
      </p:sp>
      <p:sp>
        <p:nvSpPr>
          <p:cNvPr id="9" name="Slide Number Placeholder 8">
            <a:extLst>
              <a:ext uri="{FF2B5EF4-FFF2-40B4-BE49-F238E27FC236}">
                <a16:creationId xmlns:a16="http://schemas.microsoft.com/office/drawing/2014/main" id="{548946E2-D441-4884-B139-357FCE5C5031}"/>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F545B19F-BE9B-433B-AF9A-B5A14B795299}" type="slidenum">
              <a:rPr lang="en-US" altLang="en-US"/>
              <a:pPr>
                <a:defRPr/>
              </a:pPr>
              <a:t>‹#›</a:t>
            </a:fld>
            <a:endParaRPr lang="en-US" altLang="en-US"/>
          </a:p>
        </p:txBody>
      </p:sp>
    </p:spTree>
    <p:extLst>
      <p:ext uri="{BB962C8B-B14F-4D97-AF65-F5344CB8AC3E}">
        <p14:creationId xmlns:p14="http://schemas.microsoft.com/office/powerpoint/2010/main" val="117965135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BD2108-38DD-4A60-8658-5B36914EF5E5}"/>
              </a:ext>
            </a:extLst>
          </p:cNvPr>
          <p:cNvSpPr>
            <a:spLocks noGrp="1"/>
          </p:cNvSpPr>
          <p:nvPr>
            <p:ph type="dt" sz="half" idx="10"/>
          </p:nvPr>
        </p:nvSpPr>
        <p:spPr/>
        <p:txBody>
          <a:bodyPr/>
          <a:lstStyle>
            <a:lvl1pPr>
              <a:defRPr>
                <a:latin typeface="Arial" charset="0"/>
              </a:defRPr>
            </a:lvl1pPr>
          </a:lstStyle>
          <a:p>
            <a:pPr>
              <a:defRPr/>
            </a:pPr>
            <a:fld id="{AB26EE7B-8D67-4D1D-A189-B3591B865BFF}" type="datetime1">
              <a:rPr lang="en-US" altLang="en-US"/>
              <a:pPr>
                <a:defRPr/>
              </a:pPr>
              <a:t>3/5/2021</a:t>
            </a:fld>
            <a:endParaRPr lang="en-US" altLang="en-US"/>
          </a:p>
        </p:txBody>
      </p:sp>
      <p:sp>
        <p:nvSpPr>
          <p:cNvPr id="4" name="Footer Placeholder 3">
            <a:extLst>
              <a:ext uri="{FF2B5EF4-FFF2-40B4-BE49-F238E27FC236}">
                <a16:creationId xmlns:a16="http://schemas.microsoft.com/office/drawing/2014/main" id="{0457D96D-5752-4733-BF2A-0C16D8F70813}"/>
              </a:ext>
            </a:extLst>
          </p:cNvPr>
          <p:cNvSpPr>
            <a:spLocks noGrp="1"/>
          </p:cNvSpPr>
          <p:nvPr>
            <p:ph type="ftr" sz="quarter" idx="11"/>
          </p:nvPr>
        </p:nvSpPr>
        <p:spPr/>
        <p:txBody>
          <a:bodyPr/>
          <a:lstStyle>
            <a:lvl1pPr>
              <a:defRPr>
                <a:latin typeface="Arial" charset="0"/>
              </a:defRPr>
            </a:lvl1pPr>
          </a:lstStyle>
          <a:p>
            <a:pPr>
              <a:defRPr/>
            </a:pPr>
            <a:endParaRPr lang="en-US" altLang="en-US"/>
          </a:p>
        </p:txBody>
      </p:sp>
      <p:sp>
        <p:nvSpPr>
          <p:cNvPr id="5" name="Slide Number Placeholder 4">
            <a:extLst>
              <a:ext uri="{FF2B5EF4-FFF2-40B4-BE49-F238E27FC236}">
                <a16:creationId xmlns:a16="http://schemas.microsoft.com/office/drawing/2014/main" id="{F7008F9F-34C2-4C29-B2D8-0D0230C10258}"/>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059F9ECF-0AC6-490F-9A05-6BB3BD6E16AF}" type="slidenum">
              <a:rPr lang="en-US" altLang="en-US"/>
              <a:pPr>
                <a:defRPr/>
              </a:pPr>
              <a:t>‹#›</a:t>
            </a:fld>
            <a:endParaRPr lang="en-US" altLang="en-US"/>
          </a:p>
        </p:txBody>
      </p:sp>
    </p:spTree>
    <p:extLst>
      <p:ext uri="{BB962C8B-B14F-4D97-AF65-F5344CB8AC3E}">
        <p14:creationId xmlns:p14="http://schemas.microsoft.com/office/powerpoint/2010/main" val="10682673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63D223-72AF-4602-8F09-C96BBA8443BC}"/>
              </a:ext>
            </a:extLst>
          </p:cNvPr>
          <p:cNvSpPr>
            <a:spLocks noGrp="1"/>
          </p:cNvSpPr>
          <p:nvPr>
            <p:ph type="dt" sz="half" idx="10"/>
          </p:nvPr>
        </p:nvSpPr>
        <p:spPr/>
        <p:txBody>
          <a:bodyPr/>
          <a:lstStyle>
            <a:lvl1pPr>
              <a:defRPr>
                <a:latin typeface="Arial" charset="0"/>
              </a:defRPr>
            </a:lvl1pPr>
          </a:lstStyle>
          <a:p>
            <a:pPr>
              <a:defRPr/>
            </a:pPr>
            <a:fld id="{435F27A2-4B7F-4612-B1DA-9A31DC661CB2}" type="datetime1">
              <a:rPr lang="en-US" altLang="en-US"/>
              <a:pPr>
                <a:defRPr/>
              </a:pPr>
              <a:t>3/5/2021</a:t>
            </a:fld>
            <a:endParaRPr lang="en-US" altLang="en-US"/>
          </a:p>
        </p:txBody>
      </p:sp>
      <p:sp>
        <p:nvSpPr>
          <p:cNvPr id="3" name="Footer Placeholder 2">
            <a:extLst>
              <a:ext uri="{FF2B5EF4-FFF2-40B4-BE49-F238E27FC236}">
                <a16:creationId xmlns:a16="http://schemas.microsoft.com/office/drawing/2014/main" id="{BEA6E07F-E690-4F81-A3F5-90CB53AFEB17}"/>
              </a:ext>
            </a:extLst>
          </p:cNvPr>
          <p:cNvSpPr>
            <a:spLocks noGrp="1"/>
          </p:cNvSpPr>
          <p:nvPr>
            <p:ph type="ftr" sz="quarter" idx="11"/>
          </p:nvPr>
        </p:nvSpPr>
        <p:spPr/>
        <p:txBody>
          <a:bodyPr/>
          <a:lstStyle>
            <a:lvl1pPr>
              <a:defRPr>
                <a:latin typeface="Arial" charset="0"/>
              </a:defRPr>
            </a:lvl1pPr>
          </a:lstStyle>
          <a:p>
            <a:pPr>
              <a:defRPr/>
            </a:pPr>
            <a:endParaRPr lang="en-US" altLang="en-US"/>
          </a:p>
        </p:txBody>
      </p:sp>
      <p:sp>
        <p:nvSpPr>
          <p:cNvPr id="4" name="Slide Number Placeholder 3">
            <a:extLst>
              <a:ext uri="{FF2B5EF4-FFF2-40B4-BE49-F238E27FC236}">
                <a16:creationId xmlns:a16="http://schemas.microsoft.com/office/drawing/2014/main" id="{A1377BDE-21F5-486D-99AC-94E1E0709868}"/>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F92BE13E-5769-4635-80F8-2BBF28815B6C}" type="slidenum">
              <a:rPr lang="en-US" altLang="en-US"/>
              <a:pPr>
                <a:defRPr/>
              </a:pPr>
              <a:t>‹#›</a:t>
            </a:fld>
            <a:endParaRPr lang="en-US" altLang="en-US"/>
          </a:p>
        </p:txBody>
      </p:sp>
    </p:spTree>
    <p:extLst>
      <p:ext uri="{BB962C8B-B14F-4D97-AF65-F5344CB8AC3E}">
        <p14:creationId xmlns:p14="http://schemas.microsoft.com/office/powerpoint/2010/main" val="258565466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3B650F-4A2B-4706-9A6C-A51F3324A00C}"/>
              </a:ext>
            </a:extLst>
          </p:cNvPr>
          <p:cNvSpPr>
            <a:spLocks noGrp="1"/>
          </p:cNvSpPr>
          <p:nvPr>
            <p:ph type="dt" sz="half" idx="10"/>
          </p:nvPr>
        </p:nvSpPr>
        <p:spPr/>
        <p:txBody>
          <a:bodyPr/>
          <a:lstStyle>
            <a:lvl1pPr>
              <a:defRPr>
                <a:latin typeface="Arial" charset="0"/>
              </a:defRPr>
            </a:lvl1pPr>
          </a:lstStyle>
          <a:p>
            <a:pPr>
              <a:defRPr/>
            </a:pPr>
            <a:fld id="{5DEE31F1-F85B-4B1D-B6B9-6011AB086253}" type="datetime1">
              <a:rPr lang="en-US" altLang="en-US"/>
              <a:pPr>
                <a:defRPr/>
              </a:pPr>
              <a:t>3/5/2021</a:t>
            </a:fld>
            <a:endParaRPr lang="en-US" altLang="en-US"/>
          </a:p>
        </p:txBody>
      </p:sp>
      <p:sp>
        <p:nvSpPr>
          <p:cNvPr id="6" name="Footer Placeholder 5">
            <a:extLst>
              <a:ext uri="{FF2B5EF4-FFF2-40B4-BE49-F238E27FC236}">
                <a16:creationId xmlns:a16="http://schemas.microsoft.com/office/drawing/2014/main" id="{B2442577-261E-4365-896F-084C2586568C}"/>
              </a:ext>
            </a:extLst>
          </p:cNvPr>
          <p:cNvSpPr>
            <a:spLocks noGrp="1"/>
          </p:cNvSpPr>
          <p:nvPr>
            <p:ph type="ftr" sz="quarter" idx="11"/>
          </p:nvPr>
        </p:nvSpPr>
        <p:spPr/>
        <p:txBody>
          <a:bodyPr/>
          <a:lstStyle>
            <a:lvl1pPr>
              <a:defRPr>
                <a:latin typeface="Arial" charset="0"/>
              </a:defRPr>
            </a:lvl1pPr>
          </a:lstStyle>
          <a:p>
            <a:pPr>
              <a:defRPr/>
            </a:pPr>
            <a:endParaRPr lang="en-US" altLang="en-US"/>
          </a:p>
        </p:txBody>
      </p:sp>
      <p:sp>
        <p:nvSpPr>
          <p:cNvPr id="7" name="Slide Number Placeholder 6">
            <a:extLst>
              <a:ext uri="{FF2B5EF4-FFF2-40B4-BE49-F238E27FC236}">
                <a16:creationId xmlns:a16="http://schemas.microsoft.com/office/drawing/2014/main" id="{13ED3286-08C7-4625-A94B-E801C173A34B}"/>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84AD5169-D715-4F96-A6FE-23127E70C5CD}" type="slidenum">
              <a:rPr lang="en-US" altLang="en-US"/>
              <a:pPr>
                <a:defRPr/>
              </a:pPr>
              <a:t>‹#›</a:t>
            </a:fld>
            <a:endParaRPr lang="en-US" altLang="en-US"/>
          </a:p>
        </p:txBody>
      </p:sp>
    </p:spTree>
    <p:extLst>
      <p:ext uri="{BB962C8B-B14F-4D97-AF65-F5344CB8AC3E}">
        <p14:creationId xmlns:p14="http://schemas.microsoft.com/office/powerpoint/2010/main" val="297068178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BB17CF-39CA-4B4B-9236-49D6B52D6E44}"/>
              </a:ext>
            </a:extLst>
          </p:cNvPr>
          <p:cNvSpPr>
            <a:spLocks noGrp="1"/>
          </p:cNvSpPr>
          <p:nvPr>
            <p:ph type="dt" sz="half" idx="10"/>
          </p:nvPr>
        </p:nvSpPr>
        <p:spPr/>
        <p:txBody>
          <a:bodyPr/>
          <a:lstStyle>
            <a:lvl1pPr>
              <a:defRPr>
                <a:latin typeface="Arial" charset="0"/>
              </a:defRPr>
            </a:lvl1pPr>
          </a:lstStyle>
          <a:p>
            <a:pPr>
              <a:defRPr/>
            </a:pPr>
            <a:fld id="{7AED9021-E873-4E97-945E-5C24045946D0}" type="datetime1">
              <a:rPr lang="en-US" altLang="en-US"/>
              <a:pPr>
                <a:defRPr/>
              </a:pPr>
              <a:t>3/5/2021</a:t>
            </a:fld>
            <a:endParaRPr lang="en-US" altLang="en-US"/>
          </a:p>
        </p:txBody>
      </p:sp>
      <p:sp>
        <p:nvSpPr>
          <p:cNvPr id="6" name="Footer Placeholder 5">
            <a:extLst>
              <a:ext uri="{FF2B5EF4-FFF2-40B4-BE49-F238E27FC236}">
                <a16:creationId xmlns:a16="http://schemas.microsoft.com/office/drawing/2014/main" id="{64D6655B-31ED-4D9C-92DF-6DB5B0028EEB}"/>
              </a:ext>
            </a:extLst>
          </p:cNvPr>
          <p:cNvSpPr>
            <a:spLocks noGrp="1"/>
          </p:cNvSpPr>
          <p:nvPr>
            <p:ph type="ftr" sz="quarter" idx="11"/>
          </p:nvPr>
        </p:nvSpPr>
        <p:spPr/>
        <p:txBody>
          <a:bodyPr/>
          <a:lstStyle>
            <a:lvl1pPr>
              <a:defRPr>
                <a:latin typeface="Arial" charset="0"/>
              </a:defRPr>
            </a:lvl1pPr>
          </a:lstStyle>
          <a:p>
            <a:pPr>
              <a:defRPr/>
            </a:pPr>
            <a:endParaRPr lang="en-US" altLang="en-US"/>
          </a:p>
        </p:txBody>
      </p:sp>
      <p:sp>
        <p:nvSpPr>
          <p:cNvPr id="7" name="Slide Number Placeholder 6">
            <a:extLst>
              <a:ext uri="{FF2B5EF4-FFF2-40B4-BE49-F238E27FC236}">
                <a16:creationId xmlns:a16="http://schemas.microsoft.com/office/drawing/2014/main" id="{D97E8F0C-C1B0-417B-8FC5-AD4F5113DF8D}"/>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E2A077FC-8EEC-4BD1-BA46-650266EA0A64}" type="slidenum">
              <a:rPr lang="en-US" altLang="en-US"/>
              <a:pPr>
                <a:defRPr/>
              </a:pPr>
              <a:t>‹#›</a:t>
            </a:fld>
            <a:endParaRPr lang="en-US" altLang="en-US"/>
          </a:p>
        </p:txBody>
      </p:sp>
    </p:spTree>
    <p:extLst>
      <p:ext uri="{BB962C8B-B14F-4D97-AF65-F5344CB8AC3E}">
        <p14:creationId xmlns:p14="http://schemas.microsoft.com/office/powerpoint/2010/main" val="98893264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C0B3B5-7F89-4B2D-A102-E8AD0B8D14A5}"/>
              </a:ext>
            </a:extLst>
          </p:cNvPr>
          <p:cNvSpPr>
            <a:spLocks noGrp="1"/>
          </p:cNvSpPr>
          <p:nvPr>
            <p:ph type="dt" sz="half" idx="10"/>
          </p:nvPr>
        </p:nvSpPr>
        <p:spPr/>
        <p:txBody>
          <a:bodyPr/>
          <a:lstStyle>
            <a:lvl1pPr>
              <a:defRPr>
                <a:latin typeface="Arial" charset="0"/>
              </a:defRPr>
            </a:lvl1pPr>
          </a:lstStyle>
          <a:p>
            <a:pPr>
              <a:defRPr/>
            </a:pPr>
            <a:fld id="{1DDACB53-E336-484B-84FE-DE2E6C552070}" type="datetime1">
              <a:rPr lang="en-US" altLang="en-US"/>
              <a:pPr>
                <a:defRPr/>
              </a:pPr>
              <a:t>3/5/2021</a:t>
            </a:fld>
            <a:endParaRPr lang="en-US" altLang="en-US"/>
          </a:p>
        </p:txBody>
      </p:sp>
      <p:sp>
        <p:nvSpPr>
          <p:cNvPr id="5" name="Footer Placeholder 4">
            <a:extLst>
              <a:ext uri="{FF2B5EF4-FFF2-40B4-BE49-F238E27FC236}">
                <a16:creationId xmlns:a16="http://schemas.microsoft.com/office/drawing/2014/main" id="{E0FA022A-4932-4803-994E-1915723270FB}"/>
              </a:ext>
            </a:extLst>
          </p:cNvPr>
          <p:cNvSpPr>
            <a:spLocks noGrp="1"/>
          </p:cNvSpPr>
          <p:nvPr>
            <p:ph type="ftr" sz="quarter" idx="11"/>
          </p:nvPr>
        </p:nvSpPr>
        <p:spPr/>
        <p:txBody>
          <a:bodyPr/>
          <a:lstStyle>
            <a:lvl1pPr>
              <a:defRPr>
                <a:latin typeface="Arial" charset="0"/>
              </a:defRPr>
            </a:lvl1pPr>
          </a:lstStyle>
          <a:p>
            <a:pPr>
              <a:defRPr/>
            </a:pPr>
            <a:endParaRPr lang="en-US" altLang="en-US"/>
          </a:p>
        </p:txBody>
      </p:sp>
      <p:sp>
        <p:nvSpPr>
          <p:cNvPr id="6" name="Slide Number Placeholder 5">
            <a:extLst>
              <a:ext uri="{FF2B5EF4-FFF2-40B4-BE49-F238E27FC236}">
                <a16:creationId xmlns:a16="http://schemas.microsoft.com/office/drawing/2014/main" id="{FBB1410D-BFB3-4B66-9375-5DF19BAA4493}"/>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DB445F52-B87C-47C1-BB62-C904062AF6F5}" type="slidenum">
              <a:rPr lang="en-US" altLang="en-US"/>
              <a:pPr>
                <a:defRPr/>
              </a:pPr>
              <a:t>‹#›</a:t>
            </a:fld>
            <a:endParaRPr lang="en-US" altLang="en-US"/>
          </a:p>
        </p:txBody>
      </p:sp>
    </p:spTree>
    <p:extLst>
      <p:ext uri="{BB962C8B-B14F-4D97-AF65-F5344CB8AC3E}">
        <p14:creationId xmlns:p14="http://schemas.microsoft.com/office/powerpoint/2010/main" val="395995887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9B396D-ED1F-46D5-A8A5-5E7E7D1EE220}"/>
              </a:ext>
            </a:extLst>
          </p:cNvPr>
          <p:cNvSpPr>
            <a:spLocks noGrp="1"/>
          </p:cNvSpPr>
          <p:nvPr>
            <p:ph type="dt" sz="half" idx="10"/>
          </p:nvPr>
        </p:nvSpPr>
        <p:spPr/>
        <p:txBody>
          <a:bodyPr/>
          <a:lstStyle>
            <a:lvl1pPr>
              <a:defRPr>
                <a:latin typeface="Arial" charset="0"/>
              </a:defRPr>
            </a:lvl1pPr>
          </a:lstStyle>
          <a:p>
            <a:pPr>
              <a:defRPr/>
            </a:pPr>
            <a:fld id="{2F6B4238-E46C-4DBD-82D9-8E8688EF1677}" type="datetime1">
              <a:rPr lang="en-US" altLang="en-US"/>
              <a:pPr>
                <a:defRPr/>
              </a:pPr>
              <a:t>3/5/2021</a:t>
            </a:fld>
            <a:endParaRPr lang="en-US" altLang="en-US"/>
          </a:p>
        </p:txBody>
      </p:sp>
      <p:sp>
        <p:nvSpPr>
          <p:cNvPr id="5" name="Footer Placeholder 4">
            <a:extLst>
              <a:ext uri="{FF2B5EF4-FFF2-40B4-BE49-F238E27FC236}">
                <a16:creationId xmlns:a16="http://schemas.microsoft.com/office/drawing/2014/main" id="{B0A07BDC-A2BB-4B37-B23A-D62537E5BD31}"/>
              </a:ext>
            </a:extLst>
          </p:cNvPr>
          <p:cNvSpPr>
            <a:spLocks noGrp="1"/>
          </p:cNvSpPr>
          <p:nvPr>
            <p:ph type="ftr" sz="quarter" idx="11"/>
          </p:nvPr>
        </p:nvSpPr>
        <p:spPr/>
        <p:txBody>
          <a:bodyPr/>
          <a:lstStyle>
            <a:lvl1pPr>
              <a:defRPr>
                <a:latin typeface="Arial" charset="0"/>
              </a:defRPr>
            </a:lvl1pPr>
          </a:lstStyle>
          <a:p>
            <a:pPr>
              <a:defRPr/>
            </a:pPr>
            <a:endParaRPr lang="en-US" altLang="en-US"/>
          </a:p>
        </p:txBody>
      </p:sp>
      <p:sp>
        <p:nvSpPr>
          <p:cNvPr id="6" name="Slide Number Placeholder 5">
            <a:extLst>
              <a:ext uri="{FF2B5EF4-FFF2-40B4-BE49-F238E27FC236}">
                <a16:creationId xmlns:a16="http://schemas.microsoft.com/office/drawing/2014/main" id="{09B9E0DA-9E53-4A6B-B990-9D759BB76950}"/>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6344E1C7-6E78-41FB-8F0F-019991E22720}" type="slidenum">
              <a:rPr lang="en-US" altLang="en-US"/>
              <a:pPr>
                <a:defRPr/>
              </a:pPr>
              <a:t>‹#›</a:t>
            </a:fld>
            <a:endParaRPr lang="en-US" altLang="en-US"/>
          </a:p>
        </p:txBody>
      </p:sp>
    </p:spTree>
    <p:extLst>
      <p:ext uri="{BB962C8B-B14F-4D97-AF65-F5344CB8AC3E}">
        <p14:creationId xmlns:p14="http://schemas.microsoft.com/office/powerpoint/2010/main" val="17960829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smtClean="0">
                <a:ea typeface="ＭＳ Ｐゴシック" pitchFamily="34" charset="-128"/>
              </a:defRPr>
            </a:lvl1pPr>
          </a:lstStyle>
          <a:p>
            <a:pPr>
              <a:defRPr/>
            </a:pPr>
            <a:fld id="{F3F72593-BD68-4C3F-BD23-E740354CDF88}" type="datetime1">
              <a:rPr lang="en-US" altLang="en-US"/>
              <a:pPr>
                <a:defRPr/>
              </a:pPr>
              <a:t>3/5/2021</a:t>
            </a:fld>
            <a:endParaRPr lang="en-US" altLang="en-US"/>
          </a:p>
        </p:txBody>
      </p:sp>
      <p:sp>
        <p:nvSpPr>
          <p:cNvPr id="8" name="Footer Placeholder 4"/>
          <p:cNvSpPr>
            <a:spLocks noGrp="1"/>
          </p:cNvSpPr>
          <p:nvPr>
            <p:ph type="ftr" sz="quarter" idx="11"/>
          </p:nvPr>
        </p:nvSpPr>
        <p:spPr/>
        <p:txBody>
          <a:bodyPr/>
          <a:lstStyle>
            <a:lvl1pPr>
              <a:defRPr smtClean="0">
                <a:ea typeface="ＭＳ Ｐゴシック" pitchFamily="34" charset="-128"/>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a:lvl1pPr>
          </a:lstStyle>
          <a:p>
            <a:fld id="{A6CA9A99-2422-41CA-99E5-F28CAFB53FCA}" type="slidenum">
              <a:rPr lang="en-US" altLang="en-US"/>
              <a:pPr/>
              <a:t>‹#›</a:t>
            </a:fld>
            <a:endParaRPr lang="en-US" altLang="en-US"/>
          </a:p>
        </p:txBody>
      </p:sp>
    </p:spTree>
    <p:extLst>
      <p:ext uri="{BB962C8B-B14F-4D97-AF65-F5344CB8AC3E}">
        <p14:creationId xmlns:p14="http://schemas.microsoft.com/office/powerpoint/2010/main" val="151698733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5415AEB-1767-4B8A-8CBF-0EB6D850FE1C}"/>
              </a:ext>
            </a:extLst>
          </p:cNvPr>
          <p:cNvSpPr>
            <a:spLocks noGrp="1"/>
          </p:cNvSpPr>
          <p:nvPr>
            <p:ph type="dt" sz="half" idx="10"/>
          </p:nvPr>
        </p:nvSpPr>
        <p:spPr/>
        <p:txBody>
          <a:bodyPr/>
          <a:lstStyle>
            <a:lvl1pPr>
              <a:defRPr/>
            </a:lvl1pPr>
          </a:lstStyle>
          <a:p>
            <a:pPr>
              <a:defRPr/>
            </a:pPr>
            <a:fld id="{2D792D8F-5018-4960-BB18-9FCC8F137427}" type="datetime1">
              <a:rPr lang="en-US" altLang="en-US"/>
              <a:pPr>
                <a:defRPr/>
              </a:pPr>
              <a:t>3/5/2021</a:t>
            </a:fld>
            <a:endParaRPr lang="en-US" altLang="en-US"/>
          </a:p>
        </p:txBody>
      </p:sp>
      <p:sp>
        <p:nvSpPr>
          <p:cNvPr id="5" name="Footer Placeholder 4">
            <a:extLst>
              <a:ext uri="{FF2B5EF4-FFF2-40B4-BE49-F238E27FC236}">
                <a16:creationId xmlns:a16="http://schemas.microsoft.com/office/drawing/2014/main" id="{AF7F3BF3-7319-41DC-851B-4C137B6D5F69}"/>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843536-A707-4B2D-A7B9-DA8AA1ED370B}"/>
              </a:ext>
            </a:extLst>
          </p:cNvPr>
          <p:cNvSpPr>
            <a:spLocks noGrp="1"/>
          </p:cNvSpPr>
          <p:nvPr>
            <p:ph type="sldNum" sz="quarter" idx="12"/>
          </p:nvPr>
        </p:nvSpPr>
        <p:spPr/>
        <p:txBody>
          <a:bodyPr/>
          <a:lstStyle>
            <a:lvl1pPr>
              <a:defRPr/>
            </a:lvl1pPr>
          </a:lstStyle>
          <a:p>
            <a:pPr>
              <a:defRPr/>
            </a:pPr>
            <a:fld id="{841BB845-1894-4BA0-9215-FD47F4F83334}" type="slidenum">
              <a:rPr lang="en-US" altLang="en-US"/>
              <a:pPr>
                <a:defRPr/>
              </a:pPr>
              <a:t>‹#›</a:t>
            </a:fld>
            <a:endParaRPr lang="en-US" altLang="en-US"/>
          </a:p>
        </p:txBody>
      </p:sp>
    </p:spTree>
    <p:extLst>
      <p:ext uri="{BB962C8B-B14F-4D97-AF65-F5344CB8AC3E}">
        <p14:creationId xmlns:p14="http://schemas.microsoft.com/office/powerpoint/2010/main" val="4217688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77B20B-9996-4E83-8AC1-10DB3E778096}"/>
              </a:ext>
            </a:extLst>
          </p:cNvPr>
          <p:cNvSpPr>
            <a:spLocks noGrp="1"/>
          </p:cNvSpPr>
          <p:nvPr>
            <p:ph type="dt" sz="half" idx="10"/>
          </p:nvPr>
        </p:nvSpPr>
        <p:spPr/>
        <p:txBody>
          <a:bodyPr/>
          <a:lstStyle>
            <a:lvl1pPr>
              <a:defRPr/>
            </a:lvl1pPr>
          </a:lstStyle>
          <a:p>
            <a:pPr>
              <a:defRPr/>
            </a:pPr>
            <a:fld id="{97E6FF46-CB7C-49ED-BE79-E6C7812F6E1B}" type="datetime1">
              <a:rPr lang="en-US" altLang="en-US"/>
              <a:pPr>
                <a:defRPr/>
              </a:pPr>
              <a:t>3/5/2021</a:t>
            </a:fld>
            <a:endParaRPr lang="en-US" altLang="en-US"/>
          </a:p>
        </p:txBody>
      </p:sp>
      <p:sp>
        <p:nvSpPr>
          <p:cNvPr id="5" name="Footer Placeholder 4">
            <a:extLst>
              <a:ext uri="{FF2B5EF4-FFF2-40B4-BE49-F238E27FC236}">
                <a16:creationId xmlns:a16="http://schemas.microsoft.com/office/drawing/2014/main" id="{4507773E-5F58-44E9-875D-0D26BDB3339D}"/>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4F224904-4132-47D5-B07A-7DA769A54954}"/>
              </a:ext>
            </a:extLst>
          </p:cNvPr>
          <p:cNvSpPr>
            <a:spLocks noGrp="1"/>
          </p:cNvSpPr>
          <p:nvPr>
            <p:ph type="sldNum" sz="quarter" idx="12"/>
          </p:nvPr>
        </p:nvSpPr>
        <p:spPr/>
        <p:txBody>
          <a:bodyPr/>
          <a:lstStyle>
            <a:lvl1pPr>
              <a:defRPr/>
            </a:lvl1pPr>
          </a:lstStyle>
          <a:p>
            <a:pPr>
              <a:defRPr/>
            </a:pPr>
            <a:fld id="{3384A2B1-44FC-475E-A377-388A58C1A93A}" type="slidenum">
              <a:rPr lang="en-US" altLang="en-US"/>
              <a:pPr>
                <a:defRPr/>
              </a:pPr>
              <a:t>‹#›</a:t>
            </a:fld>
            <a:endParaRPr lang="en-US" altLang="en-US"/>
          </a:p>
        </p:txBody>
      </p:sp>
    </p:spTree>
    <p:extLst>
      <p:ext uri="{BB962C8B-B14F-4D97-AF65-F5344CB8AC3E}">
        <p14:creationId xmlns:p14="http://schemas.microsoft.com/office/powerpoint/2010/main" val="287812557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4A675B-9AE8-434A-9D0D-460A17D5E55F}"/>
              </a:ext>
            </a:extLst>
          </p:cNvPr>
          <p:cNvSpPr>
            <a:spLocks noGrp="1"/>
          </p:cNvSpPr>
          <p:nvPr>
            <p:ph type="dt" sz="half" idx="10"/>
          </p:nvPr>
        </p:nvSpPr>
        <p:spPr/>
        <p:txBody>
          <a:bodyPr/>
          <a:lstStyle>
            <a:lvl1pPr>
              <a:defRPr/>
            </a:lvl1pPr>
          </a:lstStyle>
          <a:p>
            <a:pPr>
              <a:defRPr/>
            </a:pPr>
            <a:fld id="{2F60558C-C687-4ED9-91C8-9BCC257E14CD}" type="datetime1">
              <a:rPr lang="en-US" altLang="en-US"/>
              <a:pPr>
                <a:defRPr/>
              </a:pPr>
              <a:t>3/5/2021</a:t>
            </a:fld>
            <a:endParaRPr lang="en-US" altLang="en-US"/>
          </a:p>
        </p:txBody>
      </p:sp>
      <p:sp>
        <p:nvSpPr>
          <p:cNvPr id="5" name="Footer Placeholder 4">
            <a:extLst>
              <a:ext uri="{FF2B5EF4-FFF2-40B4-BE49-F238E27FC236}">
                <a16:creationId xmlns:a16="http://schemas.microsoft.com/office/drawing/2014/main" id="{7A8BE04C-40ED-4D08-A35B-C98757903C81}"/>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50185AE1-F7F2-4FD5-A5AF-5A03F03A5432}"/>
              </a:ext>
            </a:extLst>
          </p:cNvPr>
          <p:cNvSpPr>
            <a:spLocks noGrp="1"/>
          </p:cNvSpPr>
          <p:nvPr>
            <p:ph type="sldNum" sz="quarter" idx="12"/>
          </p:nvPr>
        </p:nvSpPr>
        <p:spPr/>
        <p:txBody>
          <a:bodyPr/>
          <a:lstStyle>
            <a:lvl1pPr>
              <a:defRPr/>
            </a:lvl1pPr>
          </a:lstStyle>
          <a:p>
            <a:pPr>
              <a:defRPr/>
            </a:pPr>
            <a:fld id="{E5ACF507-C443-4104-B219-CA4A09B7F805}" type="slidenum">
              <a:rPr lang="en-US" altLang="en-US"/>
              <a:pPr>
                <a:defRPr/>
              </a:pPr>
              <a:t>‹#›</a:t>
            </a:fld>
            <a:endParaRPr lang="en-US" altLang="en-US"/>
          </a:p>
        </p:txBody>
      </p:sp>
    </p:spTree>
    <p:extLst>
      <p:ext uri="{BB962C8B-B14F-4D97-AF65-F5344CB8AC3E}">
        <p14:creationId xmlns:p14="http://schemas.microsoft.com/office/powerpoint/2010/main" val="424398448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79BD474-2817-40DB-A0E3-E850810B6E65}"/>
              </a:ext>
            </a:extLst>
          </p:cNvPr>
          <p:cNvSpPr>
            <a:spLocks noGrp="1"/>
          </p:cNvSpPr>
          <p:nvPr>
            <p:ph type="dt" sz="half" idx="10"/>
          </p:nvPr>
        </p:nvSpPr>
        <p:spPr/>
        <p:txBody>
          <a:bodyPr/>
          <a:lstStyle>
            <a:lvl1pPr>
              <a:defRPr/>
            </a:lvl1pPr>
          </a:lstStyle>
          <a:p>
            <a:pPr>
              <a:defRPr/>
            </a:pPr>
            <a:fld id="{0F4434B4-798A-4CBB-8587-B76DF1660CC8}" type="datetime1">
              <a:rPr lang="en-US" altLang="en-US"/>
              <a:pPr>
                <a:defRPr/>
              </a:pPr>
              <a:t>3/5/2021</a:t>
            </a:fld>
            <a:endParaRPr lang="en-US" altLang="en-US"/>
          </a:p>
        </p:txBody>
      </p:sp>
      <p:sp>
        <p:nvSpPr>
          <p:cNvPr id="6" name="Footer Placeholder 4">
            <a:extLst>
              <a:ext uri="{FF2B5EF4-FFF2-40B4-BE49-F238E27FC236}">
                <a16:creationId xmlns:a16="http://schemas.microsoft.com/office/drawing/2014/main" id="{CFE8E7FA-7871-448B-B718-B9F81CC52BFF}"/>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A215BB82-AE87-4AED-B2D2-3E07BDDE5569}"/>
              </a:ext>
            </a:extLst>
          </p:cNvPr>
          <p:cNvSpPr>
            <a:spLocks noGrp="1"/>
          </p:cNvSpPr>
          <p:nvPr>
            <p:ph type="sldNum" sz="quarter" idx="12"/>
          </p:nvPr>
        </p:nvSpPr>
        <p:spPr/>
        <p:txBody>
          <a:bodyPr/>
          <a:lstStyle>
            <a:lvl1pPr>
              <a:defRPr/>
            </a:lvl1pPr>
          </a:lstStyle>
          <a:p>
            <a:pPr>
              <a:defRPr/>
            </a:pPr>
            <a:fld id="{EFB02D5E-2B8F-47DF-8217-4D5B9BB3B3B1}" type="slidenum">
              <a:rPr lang="en-US" altLang="en-US"/>
              <a:pPr>
                <a:defRPr/>
              </a:pPr>
              <a:t>‹#›</a:t>
            </a:fld>
            <a:endParaRPr lang="en-US" altLang="en-US"/>
          </a:p>
        </p:txBody>
      </p:sp>
    </p:spTree>
    <p:extLst>
      <p:ext uri="{BB962C8B-B14F-4D97-AF65-F5344CB8AC3E}">
        <p14:creationId xmlns:p14="http://schemas.microsoft.com/office/powerpoint/2010/main" val="165001630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B30060F-B987-4E8C-A354-B14B32EC43AD}"/>
              </a:ext>
            </a:extLst>
          </p:cNvPr>
          <p:cNvSpPr>
            <a:spLocks noGrp="1"/>
          </p:cNvSpPr>
          <p:nvPr>
            <p:ph type="dt" sz="half" idx="10"/>
          </p:nvPr>
        </p:nvSpPr>
        <p:spPr/>
        <p:txBody>
          <a:bodyPr/>
          <a:lstStyle>
            <a:lvl1pPr>
              <a:defRPr/>
            </a:lvl1pPr>
          </a:lstStyle>
          <a:p>
            <a:pPr>
              <a:defRPr/>
            </a:pPr>
            <a:fld id="{5B379F1F-C806-4D17-9573-C333F8191E86}" type="datetime1">
              <a:rPr lang="en-US" altLang="en-US"/>
              <a:pPr>
                <a:defRPr/>
              </a:pPr>
              <a:t>3/5/2021</a:t>
            </a:fld>
            <a:endParaRPr lang="en-US" altLang="en-US"/>
          </a:p>
        </p:txBody>
      </p:sp>
      <p:sp>
        <p:nvSpPr>
          <p:cNvPr id="8" name="Footer Placeholder 4">
            <a:extLst>
              <a:ext uri="{FF2B5EF4-FFF2-40B4-BE49-F238E27FC236}">
                <a16:creationId xmlns:a16="http://schemas.microsoft.com/office/drawing/2014/main" id="{9F2F57CF-99D1-4B2F-9D26-A8BDA9476C0C}"/>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59E6FDE5-B251-4797-8BAC-904CB3A2D45D}"/>
              </a:ext>
            </a:extLst>
          </p:cNvPr>
          <p:cNvSpPr>
            <a:spLocks noGrp="1"/>
          </p:cNvSpPr>
          <p:nvPr>
            <p:ph type="sldNum" sz="quarter" idx="12"/>
          </p:nvPr>
        </p:nvSpPr>
        <p:spPr/>
        <p:txBody>
          <a:bodyPr/>
          <a:lstStyle>
            <a:lvl1pPr>
              <a:defRPr/>
            </a:lvl1pPr>
          </a:lstStyle>
          <a:p>
            <a:pPr>
              <a:defRPr/>
            </a:pPr>
            <a:fld id="{01F030F1-441D-4E80-9D03-06D08D37AE11}" type="slidenum">
              <a:rPr lang="en-US" altLang="en-US"/>
              <a:pPr>
                <a:defRPr/>
              </a:pPr>
              <a:t>‹#›</a:t>
            </a:fld>
            <a:endParaRPr lang="en-US" altLang="en-US"/>
          </a:p>
        </p:txBody>
      </p:sp>
    </p:spTree>
    <p:extLst>
      <p:ext uri="{BB962C8B-B14F-4D97-AF65-F5344CB8AC3E}">
        <p14:creationId xmlns:p14="http://schemas.microsoft.com/office/powerpoint/2010/main" val="248591006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F840150-9AED-44FE-A278-6CC4AE2BE4C6}"/>
              </a:ext>
            </a:extLst>
          </p:cNvPr>
          <p:cNvSpPr>
            <a:spLocks noGrp="1"/>
          </p:cNvSpPr>
          <p:nvPr>
            <p:ph type="dt" sz="half" idx="10"/>
          </p:nvPr>
        </p:nvSpPr>
        <p:spPr/>
        <p:txBody>
          <a:bodyPr/>
          <a:lstStyle>
            <a:lvl1pPr>
              <a:defRPr/>
            </a:lvl1pPr>
          </a:lstStyle>
          <a:p>
            <a:pPr>
              <a:defRPr/>
            </a:pPr>
            <a:fld id="{997FED7B-6400-4950-9B7D-5DB1CA702C81}" type="datetime1">
              <a:rPr lang="en-US" altLang="en-US"/>
              <a:pPr>
                <a:defRPr/>
              </a:pPr>
              <a:t>3/5/2021</a:t>
            </a:fld>
            <a:endParaRPr lang="en-US" altLang="en-US"/>
          </a:p>
        </p:txBody>
      </p:sp>
      <p:sp>
        <p:nvSpPr>
          <p:cNvPr id="4" name="Footer Placeholder 4">
            <a:extLst>
              <a:ext uri="{FF2B5EF4-FFF2-40B4-BE49-F238E27FC236}">
                <a16:creationId xmlns:a16="http://schemas.microsoft.com/office/drawing/2014/main" id="{92558381-1EF6-4A84-9020-151D3933C3D0}"/>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C68C12E8-D505-4EB8-9D52-5ECA148053C4}"/>
              </a:ext>
            </a:extLst>
          </p:cNvPr>
          <p:cNvSpPr>
            <a:spLocks noGrp="1"/>
          </p:cNvSpPr>
          <p:nvPr>
            <p:ph type="sldNum" sz="quarter" idx="12"/>
          </p:nvPr>
        </p:nvSpPr>
        <p:spPr/>
        <p:txBody>
          <a:bodyPr/>
          <a:lstStyle>
            <a:lvl1pPr>
              <a:defRPr/>
            </a:lvl1pPr>
          </a:lstStyle>
          <a:p>
            <a:pPr>
              <a:defRPr/>
            </a:pPr>
            <a:fld id="{8D193770-DAD0-4515-A0E0-E3BE72AAB443}" type="slidenum">
              <a:rPr lang="en-US" altLang="en-US"/>
              <a:pPr>
                <a:defRPr/>
              </a:pPr>
              <a:t>‹#›</a:t>
            </a:fld>
            <a:endParaRPr lang="en-US" altLang="en-US"/>
          </a:p>
        </p:txBody>
      </p:sp>
    </p:spTree>
    <p:extLst>
      <p:ext uri="{BB962C8B-B14F-4D97-AF65-F5344CB8AC3E}">
        <p14:creationId xmlns:p14="http://schemas.microsoft.com/office/powerpoint/2010/main" val="217283551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B646CA3-5B16-4A0C-8E07-6BF4D80224B9}"/>
              </a:ext>
            </a:extLst>
          </p:cNvPr>
          <p:cNvSpPr>
            <a:spLocks noGrp="1"/>
          </p:cNvSpPr>
          <p:nvPr>
            <p:ph type="dt" sz="half" idx="10"/>
          </p:nvPr>
        </p:nvSpPr>
        <p:spPr/>
        <p:txBody>
          <a:bodyPr/>
          <a:lstStyle>
            <a:lvl1pPr>
              <a:defRPr/>
            </a:lvl1pPr>
          </a:lstStyle>
          <a:p>
            <a:pPr>
              <a:defRPr/>
            </a:pPr>
            <a:fld id="{D43160AE-9E27-4C56-8C27-6845CEE1EEA6}" type="datetime1">
              <a:rPr lang="en-US" altLang="en-US"/>
              <a:pPr>
                <a:defRPr/>
              </a:pPr>
              <a:t>3/5/2021</a:t>
            </a:fld>
            <a:endParaRPr lang="en-US" altLang="en-US"/>
          </a:p>
        </p:txBody>
      </p:sp>
      <p:sp>
        <p:nvSpPr>
          <p:cNvPr id="3" name="Footer Placeholder 4">
            <a:extLst>
              <a:ext uri="{FF2B5EF4-FFF2-40B4-BE49-F238E27FC236}">
                <a16:creationId xmlns:a16="http://schemas.microsoft.com/office/drawing/2014/main" id="{EF653D77-C200-4C26-8E7D-747B9ADE06AC}"/>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E0F6E64E-0EE2-4A0D-A92D-AA4175E0ADA1}"/>
              </a:ext>
            </a:extLst>
          </p:cNvPr>
          <p:cNvSpPr>
            <a:spLocks noGrp="1"/>
          </p:cNvSpPr>
          <p:nvPr>
            <p:ph type="sldNum" sz="quarter" idx="12"/>
          </p:nvPr>
        </p:nvSpPr>
        <p:spPr/>
        <p:txBody>
          <a:bodyPr/>
          <a:lstStyle>
            <a:lvl1pPr>
              <a:defRPr/>
            </a:lvl1pPr>
          </a:lstStyle>
          <a:p>
            <a:pPr>
              <a:defRPr/>
            </a:pPr>
            <a:fld id="{B9035627-1103-4CBD-B16F-917817AEA954}" type="slidenum">
              <a:rPr lang="en-US" altLang="en-US"/>
              <a:pPr>
                <a:defRPr/>
              </a:pPr>
              <a:t>‹#›</a:t>
            </a:fld>
            <a:endParaRPr lang="en-US" altLang="en-US"/>
          </a:p>
        </p:txBody>
      </p:sp>
    </p:spTree>
    <p:extLst>
      <p:ext uri="{BB962C8B-B14F-4D97-AF65-F5344CB8AC3E}">
        <p14:creationId xmlns:p14="http://schemas.microsoft.com/office/powerpoint/2010/main" val="32653996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199CD2F-424D-4FE9-A902-22F310C2F01B}"/>
              </a:ext>
            </a:extLst>
          </p:cNvPr>
          <p:cNvSpPr>
            <a:spLocks noGrp="1"/>
          </p:cNvSpPr>
          <p:nvPr>
            <p:ph type="dt" sz="half" idx="10"/>
          </p:nvPr>
        </p:nvSpPr>
        <p:spPr/>
        <p:txBody>
          <a:bodyPr/>
          <a:lstStyle>
            <a:lvl1pPr>
              <a:defRPr/>
            </a:lvl1pPr>
          </a:lstStyle>
          <a:p>
            <a:pPr>
              <a:defRPr/>
            </a:pPr>
            <a:fld id="{68DCC080-E42C-4775-BD13-DFFA37191577}" type="datetime1">
              <a:rPr lang="en-US" altLang="en-US"/>
              <a:pPr>
                <a:defRPr/>
              </a:pPr>
              <a:t>3/5/2021</a:t>
            </a:fld>
            <a:endParaRPr lang="en-US" altLang="en-US"/>
          </a:p>
        </p:txBody>
      </p:sp>
      <p:sp>
        <p:nvSpPr>
          <p:cNvPr id="6" name="Footer Placeholder 4">
            <a:extLst>
              <a:ext uri="{FF2B5EF4-FFF2-40B4-BE49-F238E27FC236}">
                <a16:creationId xmlns:a16="http://schemas.microsoft.com/office/drawing/2014/main" id="{C86BAE64-6F78-4940-8DC0-F6BBD2F3C858}"/>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0C214596-D572-4D4C-B4EB-6BDD33EA6EC6}"/>
              </a:ext>
            </a:extLst>
          </p:cNvPr>
          <p:cNvSpPr>
            <a:spLocks noGrp="1"/>
          </p:cNvSpPr>
          <p:nvPr>
            <p:ph type="sldNum" sz="quarter" idx="12"/>
          </p:nvPr>
        </p:nvSpPr>
        <p:spPr/>
        <p:txBody>
          <a:bodyPr/>
          <a:lstStyle>
            <a:lvl1pPr>
              <a:defRPr/>
            </a:lvl1pPr>
          </a:lstStyle>
          <a:p>
            <a:pPr>
              <a:defRPr/>
            </a:pPr>
            <a:fld id="{BBFC0562-4B51-48DD-AEA0-80745C275C33}" type="slidenum">
              <a:rPr lang="en-US" altLang="en-US"/>
              <a:pPr>
                <a:defRPr/>
              </a:pPr>
              <a:t>‹#›</a:t>
            </a:fld>
            <a:endParaRPr lang="en-US" altLang="en-US"/>
          </a:p>
        </p:txBody>
      </p:sp>
    </p:spTree>
    <p:extLst>
      <p:ext uri="{BB962C8B-B14F-4D97-AF65-F5344CB8AC3E}">
        <p14:creationId xmlns:p14="http://schemas.microsoft.com/office/powerpoint/2010/main" val="152236322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C9E0212-AFFD-41D6-87AA-A945DB649EF8}"/>
              </a:ext>
            </a:extLst>
          </p:cNvPr>
          <p:cNvSpPr>
            <a:spLocks noGrp="1"/>
          </p:cNvSpPr>
          <p:nvPr>
            <p:ph type="dt" sz="half" idx="10"/>
          </p:nvPr>
        </p:nvSpPr>
        <p:spPr/>
        <p:txBody>
          <a:bodyPr/>
          <a:lstStyle>
            <a:lvl1pPr>
              <a:defRPr/>
            </a:lvl1pPr>
          </a:lstStyle>
          <a:p>
            <a:pPr>
              <a:defRPr/>
            </a:pPr>
            <a:fld id="{676C1E93-02D5-4B75-A2C6-D5C8F16AA505}" type="datetime1">
              <a:rPr lang="en-US" altLang="en-US"/>
              <a:pPr>
                <a:defRPr/>
              </a:pPr>
              <a:t>3/5/2021</a:t>
            </a:fld>
            <a:endParaRPr lang="en-US" altLang="en-US"/>
          </a:p>
        </p:txBody>
      </p:sp>
      <p:sp>
        <p:nvSpPr>
          <p:cNvPr id="6" name="Footer Placeholder 4">
            <a:extLst>
              <a:ext uri="{FF2B5EF4-FFF2-40B4-BE49-F238E27FC236}">
                <a16:creationId xmlns:a16="http://schemas.microsoft.com/office/drawing/2014/main" id="{FBB3DCEA-9D98-4A1C-8D4E-A55FC98E92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30EC4AAF-6CCB-421F-8FB8-FB39A9A29AA3}"/>
              </a:ext>
            </a:extLst>
          </p:cNvPr>
          <p:cNvSpPr>
            <a:spLocks noGrp="1"/>
          </p:cNvSpPr>
          <p:nvPr>
            <p:ph type="sldNum" sz="quarter" idx="12"/>
          </p:nvPr>
        </p:nvSpPr>
        <p:spPr/>
        <p:txBody>
          <a:bodyPr/>
          <a:lstStyle>
            <a:lvl1pPr>
              <a:defRPr/>
            </a:lvl1pPr>
          </a:lstStyle>
          <a:p>
            <a:pPr>
              <a:defRPr/>
            </a:pPr>
            <a:fld id="{CE0D50A8-DC6A-4BF8-A821-0288705C03EA}" type="slidenum">
              <a:rPr lang="en-US" altLang="en-US"/>
              <a:pPr>
                <a:defRPr/>
              </a:pPr>
              <a:t>‹#›</a:t>
            </a:fld>
            <a:endParaRPr lang="en-US" altLang="en-US"/>
          </a:p>
        </p:txBody>
      </p:sp>
    </p:spTree>
    <p:extLst>
      <p:ext uri="{BB962C8B-B14F-4D97-AF65-F5344CB8AC3E}">
        <p14:creationId xmlns:p14="http://schemas.microsoft.com/office/powerpoint/2010/main" val="225966303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329C84-712E-48FF-A7DD-610164A309E4}"/>
              </a:ext>
            </a:extLst>
          </p:cNvPr>
          <p:cNvSpPr>
            <a:spLocks noGrp="1"/>
          </p:cNvSpPr>
          <p:nvPr>
            <p:ph type="dt" sz="half" idx="10"/>
          </p:nvPr>
        </p:nvSpPr>
        <p:spPr/>
        <p:txBody>
          <a:bodyPr/>
          <a:lstStyle>
            <a:lvl1pPr>
              <a:defRPr/>
            </a:lvl1pPr>
          </a:lstStyle>
          <a:p>
            <a:pPr>
              <a:defRPr/>
            </a:pPr>
            <a:fld id="{A1527B23-4566-4F3C-BF45-A2C7FED7F03F}" type="datetime1">
              <a:rPr lang="en-US" altLang="en-US"/>
              <a:pPr>
                <a:defRPr/>
              </a:pPr>
              <a:t>3/5/2021</a:t>
            </a:fld>
            <a:endParaRPr lang="en-US" altLang="en-US"/>
          </a:p>
        </p:txBody>
      </p:sp>
      <p:sp>
        <p:nvSpPr>
          <p:cNvPr id="5" name="Footer Placeholder 4">
            <a:extLst>
              <a:ext uri="{FF2B5EF4-FFF2-40B4-BE49-F238E27FC236}">
                <a16:creationId xmlns:a16="http://schemas.microsoft.com/office/drawing/2014/main" id="{AB2C87C8-C2EE-48D2-B8DB-A1CCBD11F59B}"/>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9B90B86-5BFF-47C4-99E5-D7BCCE14EBED}"/>
              </a:ext>
            </a:extLst>
          </p:cNvPr>
          <p:cNvSpPr>
            <a:spLocks noGrp="1"/>
          </p:cNvSpPr>
          <p:nvPr>
            <p:ph type="sldNum" sz="quarter" idx="12"/>
          </p:nvPr>
        </p:nvSpPr>
        <p:spPr/>
        <p:txBody>
          <a:bodyPr/>
          <a:lstStyle>
            <a:lvl1pPr>
              <a:defRPr/>
            </a:lvl1pPr>
          </a:lstStyle>
          <a:p>
            <a:pPr>
              <a:defRPr/>
            </a:pPr>
            <a:fld id="{A149139D-7E5A-4BD5-A37D-E95698CACB13}" type="slidenum">
              <a:rPr lang="en-US" altLang="en-US"/>
              <a:pPr>
                <a:defRPr/>
              </a:pPr>
              <a:t>‹#›</a:t>
            </a:fld>
            <a:endParaRPr lang="en-US" altLang="en-US"/>
          </a:p>
        </p:txBody>
      </p:sp>
    </p:spTree>
    <p:extLst>
      <p:ext uri="{BB962C8B-B14F-4D97-AF65-F5344CB8AC3E}">
        <p14:creationId xmlns:p14="http://schemas.microsoft.com/office/powerpoint/2010/main" val="8804153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smtClean="0">
                <a:ea typeface="ＭＳ Ｐゴシック" pitchFamily="34" charset="-128"/>
              </a:defRPr>
            </a:lvl1pPr>
          </a:lstStyle>
          <a:p>
            <a:pPr>
              <a:defRPr/>
            </a:pPr>
            <a:fld id="{6827FB0A-6ED9-4077-861D-C7E61ACF9E56}" type="datetime1">
              <a:rPr lang="en-US" altLang="en-US"/>
              <a:pPr>
                <a:defRPr/>
              </a:pPr>
              <a:t>3/5/2021</a:t>
            </a:fld>
            <a:endParaRPr lang="en-US" altLang="en-US"/>
          </a:p>
        </p:txBody>
      </p:sp>
      <p:sp>
        <p:nvSpPr>
          <p:cNvPr id="4" name="Footer Placeholder 4"/>
          <p:cNvSpPr>
            <a:spLocks noGrp="1"/>
          </p:cNvSpPr>
          <p:nvPr>
            <p:ph type="ftr" sz="quarter" idx="11"/>
          </p:nvPr>
        </p:nvSpPr>
        <p:spPr/>
        <p:txBody>
          <a:bodyPr/>
          <a:lstStyle>
            <a:lvl1pPr>
              <a:defRPr smtClean="0">
                <a:ea typeface="ＭＳ Ｐゴシック" pitchFamily="34" charset="-128"/>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fld id="{E67B8423-CB45-45CF-977E-4BEFFC917DDA}" type="slidenum">
              <a:rPr lang="en-US" altLang="en-US"/>
              <a:pPr/>
              <a:t>‹#›</a:t>
            </a:fld>
            <a:endParaRPr lang="en-US" altLang="en-US"/>
          </a:p>
        </p:txBody>
      </p:sp>
    </p:spTree>
    <p:extLst>
      <p:ext uri="{BB962C8B-B14F-4D97-AF65-F5344CB8AC3E}">
        <p14:creationId xmlns:p14="http://schemas.microsoft.com/office/powerpoint/2010/main" val="128221007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847B93-1CB8-4B83-A33D-E64CC8835A8D}"/>
              </a:ext>
            </a:extLst>
          </p:cNvPr>
          <p:cNvSpPr>
            <a:spLocks noGrp="1"/>
          </p:cNvSpPr>
          <p:nvPr>
            <p:ph type="dt" sz="half" idx="10"/>
          </p:nvPr>
        </p:nvSpPr>
        <p:spPr/>
        <p:txBody>
          <a:bodyPr/>
          <a:lstStyle>
            <a:lvl1pPr>
              <a:defRPr/>
            </a:lvl1pPr>
          </a:lstStyle>
          <a:p>
            <a:pPr>
              <a:defRPr/>
            </a:pPr>
            <a:fld id="{1181BE32-4CD8-4435-B074-A384437212B3}" type="datetime1">
              <a:rPr lang="en-US" altLang="en-US"/>
              <a:pPr>
                <a:defRPr/>
              </a:pPr>
              <a:t>3/5/2021</a:t>
            </a:fld>
            <a:endParaRPr lang="en-US" altLang="en-US"/>
          </a:p>
        </p:txBody>
      </p:sp>
      <p:sp>
        <p:nvSpPr>
          <p:cNvPr id="5" name="Footer Placeholder 4">
            <a:extLst>
              <a:ext uri="{FF2B5EF4-FFF2-40B4-BE49-F238E27FC236}">
                <a16:creationId xmlns:a16="http://schemas.microsoft.com/office/drawing/2014/main" id="{329A2DFB-6A87-4B72-BCF8-42CB7F516C4C}"/>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EF3E44E2-6560-42E3-8FFC-46A5F1E0938A}"/>
              </a:ext>
            </a:extLst>
          </p:cNvPr>
          <p:cNvSpPr>
            <a:spLocks noGrp="1"/>
          </p:cNvSpPr>
          <p:nvPr>
            <p:ph type="sldNum" sz="quarter" idx="12"/>
          </p:nvPr>
        </p:nvSpPr>
        <p:spPr/>
        <p:txBody>
          <a:bodyPr/>
          <a:lstStyle>
            <a:lvl1pPr>
              <a:defRPr/>
            </a:lvl1pPr>
          </a:lstStyle>
          <a:p>
            <a:pPr>
              <a:defRPr/>
            </a:pPr>
            <a:fld id="{2AB01D8F-4ACC-416F-A291-C04C75FBF094}" type="slidenum">
              <a:rPr lang="en-US" altLang="en-US"/>
              <a:pPr>
                <a:defRPr/>
              </a:pPr>
              <a:t>‹#›</a:t>
            </a:fld>
            <a:endParaRPr lang="en-US" altLang="en-US"/>
          </a:p>
        </p:txBody>
      </p:sp>
    </p:spTree>
    <p:extLst>
      <p:ext uri="{BB962C8B-B14F-4D97-AF65-F5344CB8AC3E}">
        <p14:creationId xmlns:p14="http://schemas.microsoft.com/office/powerpoint/2010/main" val="36864246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ea typeface="ＭＳ Ｐゴシック" pitchFamily="34" charset="-128"/>
              </a:defRPr>
            </a:lvl1pPr>
          </a:lstStyle>
          <a:p>
            <a:pPr>
              <a:defRPr/>
            </a:pPr>
            <a:fld id="{3CC10B4B-C65C-4C4F-87BA-11794A7DFAE5}" type="datetime1">
              <a:rPr lang="en-US" altLang="en-US"/>
              <a:pPr>
                <a:defRPr/>
              </a:pPr>
              <a:t>3/5/2021</a:t>
            </a:fld>
            <a:endParaRPr lang="en-US" altLang="en-US"/>
          </a:p>
        </p:txBody>
      </p:sp>
      <p:sp>
        <p:nvSpPr>
          <p:cNvPr id="3" name="Footer Placeholder 4"/>
          <p:cNvSpPr>
            <a:spLocks noGrp="1"/>
          </p:cNvSpPr>
          <p:nvPr>
            <p:ph type="ftr" sz="quarter" idx="11"/>
          </p:nvPr>
        </p:nvSpPr>
        <p:spPr/>
        <p:txBody>
          <a:bodyPr/>
          <a:lstStyle>
            <a:lvl1pPr>
              <a:defRPr smtClean="0">
                <a:ea typeface="ＭＳ Ｐゴシック" pitchFamily="34" charset="-128"/>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a:lvl1pPr>
          </a:lstStyle>
          <a:p>
            <a:fld id="{16A3C362-896D-4F4F-B63F-ABB9EEE5F071}" type="slidenum">
              <a:rPr lang="en-US" altLang="en-US"/>
              <a:pPr/>
              <a:t>‹#›</a:t>
            </a:fld>
            <a:endParaRPr lang="en-US" altLang="en-US"/>
          </a:p>
        </p:txBody>
      </p:sp>
    </p:spTree>
    <p:extLst>
      <p:ext uri="{BB962C8B-B14F-4D97-AF65-F5344CB8AC3E}">
        <p14:creationId xmlns:p14="http://schemas.microsoft.com/office/powerpoint/2010/main" val="3427538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7F67A2E-0B1F-4655-95F6-6D747753C9C8}" type="datetime1">
              <a:rPr lang="en-US"/>
              <a:pPr>
                <a:defRPr/>
              </a:pPr>
              <a:t>3/5/2021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8DCB937-4E86-4FA0-89BC-900D57798245}" type="slidenum">
              <a:rPr lang="en-US" altLang="en-US"/>
              <a:pPr/>
              <a:t>‹#›</a:t>
            </a:fld>
            <a:endParaRPr lang="en-US" altLang="en-US"/>
          </a:p>
        </p:txBody>
      </p:sp>
    </p:spTree>
    <p:extLst>
      <p:ext uri="{BB962C8B-B14F-4D97-AF65-F5344CB8AC3E}">
        <p14:creationId xmlns:p14="http://schemas.microsoft.com/office/powerpoint/2010/main" val="31231573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smtClean="0">
                <a:ea typeface="ＭＳ Ｐゴシック" pitchFamily="34" charset="-128"/>
              </a:defRPr>
            </a:lvl1pPr>
          </a:lstStyle>
          <a:p>
            <a:pPr>
              <a:defRPr/>
            </a:pPr>
            <a:fld id="{59AFDF3C-62AE-46E3-835A-38186A0CEBED}" type="datetime1">
              <a:rPr lang="en-US" altLang="en-US"/>
              <a:pPr>
                <a:defRPr/>
              </a:pPr>
              <a:t>3/5/2021</a:t>
            </a:fld>
            <a:endParaRPr lang="en-US" altLang="en-US"/>
          </a:p>
        </p:txBody>
      </p:sp>
      <p:sp>
        <p:nvSpPr>
          <p:cNvPr id="6" name="Footer Placeholder 4"/>
          <p:cNvSpPr>
            <a:spLocks noGrp="1"/>
          </p:cNvSpPr>
          <p:nvPr>
            <p:ph type="ftr" sz="quarter" idx="11"/>
          </p:nvPr>
        </p:nvSpPr>
        <p:spPr/>
        <p:txBody>
          <a:bodyPr/>
          <a:lstStyle>
            <a:lvl1pPr>
              <a:defRPr smtClean="0">
                <a:ea typeface="ＭＳ Ｐゴシック" pitchFamily="34" charset="-128"/>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fld id="{DE4FF6DA-24EA-4F83-8D98-92A6CD044DDC}" type="slidenum">
              <a:rPr lang="en-US" altLang="en-US"/>
              <a:pPr/>
              <a:t>‹#›</a:t>
            </a:fld>
            <a:endParaRPr lang="en-US" altLang="en-US"/>
          </a:p>
        </p:txBody>
      </p:sp>
    </p:spTree>
    <p:extLst>
      <p:ext uri="{BB962C8B-B14F-4D97-AF65-F5344CB8AC3E}">
        <p14:creationId xmlns:p14="http://schemas.microsoft.com/office/powerpoint/2010/main" val="24646440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smtClean="0">
                <a:ea typeface="ＭＳ Ｐゴシック" pitchFamily="34" charset="-128"/>
              </a:defRPr>
            </a:lvl1pPr>
          </a:lstStyle>
          <a:p>
            <a:pPr>
              <a:defRPr/>
            </a:pPr>
            <a:fld id="{23CC650D-3972-488C-83EE-84685A0E90EC}" type="datetime1">
              <a:rPr lang="en-US" altLang="en-US"/>
              <a:pPr>
                <a:defRPr/>
              </a:pPr>
              <a:t>3/5/2021</a:t>
            </a:fld>
            <a:endParaRPr lang="en-US" altLang="en-US"/>
          </a:p>
        </p:txBody>
      </p:sp>
      <p:sp>
        <p:nvSpPr>
          <p:cNvPr id="6" name="Footer Placeholder 4"/>
          <p:cNvSpPr>
            <a:spLocks noGrp="1"/>
          </p:cNvSpPr>
          <p:nvPr>
            <p:ph type="ftr" sz="quarter" idx="11"/>
          </p:nvPr>
        </p:nvSpPr>
        <p:spPr/>
        <p:txBody>
          <a:bodyPr/>
          <a:lstStyle>
            <a:lvl1pPr>
              <a:defRPr smtClean="0">
                <a:ea typeface="ＭＳ Ｐゴシック" pitchFamily="34" charset="-128"/>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fld id="{C9D8DFA7-4FF9-45BE-8D9E-64CC43294053}" type="slidenum">
              <a:rPr lang="en-US" altLang="en-US"/>
              <a:pPr/>
              <a:t>‹#›</a:t>
            </a:fld>
            <a:endParaRPr lang="en-US" altLang="en-US"/>
          </a:p>
        </p:txBody>
      </p:sp>
    </p:spTree>
    <p:extLst>
      <p:ext uri="{BB962C8B-B14F-4D97-AF65-F5344CB8AC3E}">
        <p14:creationId xmlns:p14="http://schemas.microsoft.com/office/powerpoint/2010/main" val="21037600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ea typeface="ＭＳ Ｐゴシック" pitchFamily="34" charset="-128"/>
              </a:defRPr>
            </a:lvl1pPr>
          </a:lstStyle>
          <a:p>
            <a:pPr>
              <a:defRPr/>
            </a:pPr>
            <a:fld id="{0C129B7F-CDC4-48FC-9411-B0F16AA09BD7}" type="datetime1">
              <a:rPr lang="en-US" altLang="en-US"/>
              <a:pPr>
                <a:defRPr/>
              </a:pPr>
              <a:t>3/5/2021</a:t>
            </a:fld>
            <a:endParaRPr lang="en-US" altLang="en-US"/>
          </a:p>
        </p:txBody>
      </p:sp>
      <p:sp>
        <p:nvSpPr>
          <p:cNvPr id="5" name="Footer Placeholder 4"/>
          <p:cNvSpPr>
            <a:spLocks noGrp="1"/>
          </p:cNvSpPr>
          <p:nvPr>
            <p:ph type="ftr" sz="quarter" idx="11"/>
          </p:nvPr>
        </p:nvSpPr>
        <p:spPr/>
        <p:txBody>
          <a:bodyPr/>
          <a:lstStyle>
            <a:lvl1pPr>
              <a:defRPr smtClean="0">
                <a:ea typeface="ＭＳ Ｐゴシック" pitchFamily="34" charset="-128"/>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15D7F4F2-37CC-407D-8018-AB40F6F37586}" type="slidenum">
              <a:rPr lang="en-US" altLang="en-US"/>
              <a:pPr/>
              <a:t>‹#›</a:t>
            </a:fld>
            <a:endParaRPr lang="en-US" altLang="en-US"/>
          </a:p>
        </p:txBody>
      </p:sp>
    </p:spTree>
    <p:extLst>
      <p:ext uri="{BB962C8B-B14F-4D97-AF65-F5344CB8AC3E}">
        <p14:creationId xmlns:p14="http://schemas.microsoft.com/office/powerpoint/2010/main" val="37075579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ea typeface="ＭＳ Ｐゴシック" pitchFamily="34" charset="-128"/>
              </a:defRPr>
            </a:lvl1pPr>
          </a:lstStyle>
          <a:p>
            <a:pPr>
              <a:defRPr/>
            </a:pPr>
            <a:fld id="{CBB8A34F-7AE1-4EDE-9C62-212499CF1453}" type="datetime1">
              <a:rPr lang="en-US" altLang="en-US"/>
              <a:pPr>
                <a:defRPr/>
              </a:pPr>
              <a:t>3/5/2021</a:t>
            </a:fld>
            <a:endParaRPr lang="en-US" altLang="en-US"/>
          </a:p>
        </p:txBody>
      </p:sp>
      <p:sp>
        <p:nvSpPr>
          <p:cNvPr id="5" name="Footer Placeholder 4"/>
          <p:cNvSpPr>
            <a:spLocks noGrp="1"/>
          </p:cNvSpPr>
          <p:nvPr>
            <p:ph type="ftr" sz="quarter" idx="11"/>
          </p:nvPr>
        </p:nvSpPr>
        <p:spPr/>
        <p:txBody>
          <a:bodyPr/>
          <a:lstStyle>
            <a:lvl1pPr>
              <a:defRPr smtClean="0">
                <a:ea typeface="ＭＳ Ｐゴシック" pitchFamily="34" charset="-128"/>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0E570C11-FC78-4F1B-8CB9-928380BBA9D8}" type="slidenum">
              <a:rPr lang="en-US" altLang="en-US"/>
              <a:pPr/>
              <a:t>‹#›</a:t>
            </a:fld>
            <a:endParaRPr lang="en-US" altLang="en-US"/>
          </a:p>
        </p:txBody>
      </p:sp>
    </p:spTree>
    <p:extLst>
      <p:ext uri="{BB962C8B-B14F-4D97-AF65-F5344CB8AC3E}">
        <p14:creationId xmlns:p14="http://schemas.microsoft.com/office/powerpoint/2010/main" val="40382009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a:defRPr>
                <a:ea typeface="ＭＳ Ｐゴシック" pitchFamily="34" charset="-128"/>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defRPr>
                <a:ea typeface="ＭＳ Ｐゴシック" pitchFamily="34" charset="-128"/>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CFD3D583-C7CE-4D88-9C7E-B325EA2B702F}" type="slidenum">
              <a:rPr lang="en-US" altLang="en-US"/>
              <a:pPr/>
              <a:t>‹#›</a:t>
            </a:fld>
            <a:endParaRPr lang="en-US" altLang="en-US"/>
          </a:p>
        </p:txBody>
      </p:sp>
    </p:spTree>
    <p:extLst>
      <p:ext uri="{BB962C8B-B14F-4D97-AF65-F5344CB8AC3E}">
        <p14:creationId xmlns:p14="http://schemas.microsoft.com/office/powerpoint/2010/main" val="10815366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defRPr>
                <a:ea typeface="ＭＳ Ｐゴシック" pitchFamily="34" charset="-128"/>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defRPr>
                <a:ea typeface="ＭＳ Ｐゴシック" pitchFamily="34" charset="-128"/>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798B1CB-5346-49C5-AD68-7E83E269E0CC}" type="slidenum">
              <a:rPr lang="en-US" altLang="en-US"/>
              <a:pPr/>
              <a:t>‹#›</a:t>
            </a:fld>
            <a:endParaRPr lang="en-US" altLang="en-US"/>
          </a:p>
        </p:txBody>
      </p:sp>
    </p:spTree>
    <p:extLst>
      <p:ext uri="{BB962C8B-B14F-4D97-AF65-F5344CB8AC3E}">
        <p14:creationId xmlns:p14="http://schemas.microsoft.com/office/powerpoint/2010/main" val="2495600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a:defRPr>
                <a:ea typeface="ＭＳ Ｐゴシック" pitchFamily="34" charset="-128"/>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defRPr>
                <a:ea typeface="ＭＳ Ｐゴシック" pitchFamily="34" charset="-128"/>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CBFF9229-881C-460F-9BF4-CEAF4A521524}" type="slidenum">
              <a:rPr lang="en-US" altLang="en-US"/>
              <a:pPr/>
              <a:t>‹#›</a:t>
            </a:fld>
            <a:endParaRPr lang="en-US" altLang="en-US"/>
          </a:p>
        </p:txBody>
      </p:sp>
    </p:spTree>
    <p:extLst>
      <p:ext uri="{BB962C8B-B14F-4D97-AF65-F5344CB8AC3E}">
        <p14:creationId xmlns:p14="http://schemas.microsoft.com/office/powerpoint/2010/main" val="41954187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defTabSz="457200">
              <a:defRPr>
                <a:ea typeface="ＭＳ Ｐゴシック" pitchFamily="34" charset="-128"/>
                <a:cs typeface="Arial"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defTabSz="457200">
              <a:defRPr>
                <a:ea typeface="ＭＳ Ｐゴシック" pitchFamily="34" charset="-128"/>
                <a:cs typeface="Arial"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fld id="{D2250548-E2A0-4D28-969D-8D8157CBC271}" type="slidenum">
              <a:rPr lang="en-US" altLang="en-US"/>
              <a:pPr/>
              <a:t>‹#›</a:t>
            </a:fld>
            <a:endParaRPr lang="en-US" altLang="en-US"/>
          </a:p>
        </p:txBody>
      </p:sp>
    </p:spTree>
    <p:extLst>
      <p:ext uri="{BB962C8B-B14F-4D97-AF65-F5344CB8AC3E}">
        <p14:creationId xmlns:p14="http://schemas.microsoft.com/office/powerpoint/2010/main" val="41118574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a:defRPr>
                <a:ea typeface="ＭＳ Ｐゴシック" pitchFamily="34" charset="-128"/>
                <a:cs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a:defRPr>
                <a:ea typeface="ＭＳ Ｐゴシック" pitchFamily="34" charset="-128"/>
                <a:cs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4E7C9A9C-D619-4F56-A24A-A0CB13AEB2D7}" type="slidenum">
              <a:rPr lang="en-US" altLang="en-US"/>
              <a:pPr/>
              <a:t>‹#›</a:t>
            </a:fld>
            <a:endParaRPr lang="en-US" altLang="en-US"/>
          </a:p>
        </p:txBody>
      </p:sp>
    </p:spTree>
    <p:extLst>
      <p:ext uri="{BB962C8B-B14F-4D97-AF65-F5344CB8AC3E}">
        <p14:creationId xmlns:p14="http://schemas.microsoft.com/office/powerpoint/2010/main" val="32849822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a:defRPr>
                <a:ea typeface="ＭＳ Ｐゴシック" pitchFamily="34" charset="-128"/>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a:defRPr>
                <a:ea typeface="ＭＳ Ｐゴシック" pitchFamily="34" charset="-128"/>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F10E764B-B502-4CF0-9C11-3AFC4D0587A0}" type="slidenum">
              <a:rPr lang="en-US" altLang="en-US"/>
              <a:pPr/>
              <a:t>‹#›</a:t>
            </a:fld>
            <a:endParaRPr lang="en-US" altLang="en-US"/>
          </a:p>
        </p:txBody>
      </p:sp>
    </p:spTree>
    <p:extLst>
      <p:ext uri="{BB962C8B-B14F-4D97-AF65-F5344CB8AC3E}">
        <p14:creationId xmlns:p14="http://schemas.microsoft.com/office/powerpoint/2010/main" val="2142774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42A62C9-320C-43CD-9B9D-8A665C65A269}" type="datetime1">
              <a:rPr lang="en-US"/>
              <a:pPr>
                <a:defRPr/>
              </a:pPr>
              <a:t>3/5/2021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1170CBA-C490-4E6D-8B63-D4056C40368B}" type="slidenum">
              <a:rPr lang="en-US" altLang="en-US"/>
              <a:pPr/>
              <a:t>‹#›</a:t>
            </a:fld>
            <a:endParaRPr lang="en-US" altLang="en-US"/>
          </a:p>
        </p:txBody>
      </p:sp>
    </p:spTree>
    <p:extLst>
      <p:ext uri="{BB962C8B-B14F-4D97-AF65-F5344CB8AC3E}">
        <p14:creationId xmlns:p14="http://schemas.microsoft.com/office/powerpoint/2010/main" val="38384097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a:defRPr>
                <a:ea typeface="ＭＳ Ｐゴシック" pitchFamily="34" charset="-128"/>
                <a:cs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a:defRPr>
                <a:ea typeface="ＭＳ Ｐゴシック" pitchFamily="34" charset="-128"/>
                <a:cs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6A14C552-7FE4-4D63-A0FB-14BEA8BC0007}" type="slidenum">
              <a:rPr lang="en-US" altLang="en-US"/>
              <a:pPr/>
              <a:t>‹#›</a:t>
            </a:fld>
            <a:endParaRPr lang="en-US" altLang="en-US"/>
          </a:p>
        </p:txBody>
      </p:sp>
    </p:spTree>
    <p:extLst>
      <p:ext uri="{BB962C8B-B14F-4D97-AF65-F5344CB8AC3E}">
        <p14:creationId xmlns:p14="http://schemas.microsoft.com/office/powerpoint/2010/main" val="16102575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defTabSz="457200">
              <a:defRPr>
                <a:ea typeface="ＭＳ Ｐゴシック" pitchFamily="34" charset="-128"/>
                <a:cs typeface="Arial"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defTabSz="457200">
              <a:defRPr>
                <a:ea typeface="ＭＳ Ｐゴシック" pitchFamily="34" charset="-128"/>
                <a:cs typeface="Arial"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fld id="{70A1F82E-4522-4C41-8417-F1B0A28F1A3F}" type="slidenum">
              <a:rPr lang="en-US" altLang="en-US"/>
              <a:pPr/>
              <a:t>‹#›</a:t>
            </a:fld>
            <a:endParaRPr lang="en-US" altLang="en-US"/>
          </a:p>
        </p:txBody>
      </p:sp>
    </p:spTree>
    <p:extLst>
      <p:ext uri="{BB962C8B-B14F-4D97-AF65-F5344CB8AC3E}">
        <p14:creationId xmlns:p14="http://schemas.microsoft.com/office/powerpoint/2010/main" val="12038362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defTabSz="457200">
              <a:defRPr>
                <a:ea typeface="ＭＳ Ｐゴシック" pitchFamily="34" charset="-128"/>
                <a:cs typeface="Arial"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defTabSz="457200">
              <a:defRPr>
                <a:ea typeface="ＭＳ Ｐゴシック" pitchFamily="34" charset="-128"/>
                <a:cs typeface="Arial"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fld id="{4BB655A8-C81B-430D-A902-819660E7C210}" type="slidenum">
              <a:rPr lang="en-US" altLang="en-US"/>
              <a:pPr/>
              <a:t>‹#›</a:t>
            </a:fld>
            <a:endParaRPr lang="en-US" altLang="en-US"/>
          </a:p>
        </p:txBody>
      </p:sp>
    </p:spTree>
    <p:extLst>
      <p:ext uri="{BB962C8B-B14F-4D97-AF65-F5344CB8AC3E}">
        <p14:creationId xmlns:p14="http://schemas.microsoft.com/office/powerpoint/2010/main" val="15796424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defRPr>
                <a:ea typeface="ＭＳ Ｐゴシック" pitchFamily="34" charset="-128"/>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defRPr>
                <a:ea typeface="ＭＳ Ｐゴシック" pitchFamily="34" charset="-128"/>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5728BF51-4A99-4EF1-BCD7-1F2F0A593F8D}" type="slidenum">
              <a:rPr lang="en-US" altLang="en-US"/>
              <a:pPr/>
              <a:t>‹#›</a:t>
            </a:fld>
            <a:endParaRPr lang="en-US" altLang="en-US"/>
          </a:p>
        </p:txBody>
      </p:sp>
    </p:spTree>
    <p:extLst>
      <p:ext uri="{BB962C8B-B14F-4D97-AF65-F5344CB8AC3E}">
        <p14:creationId xmlns:p14="http://schemas.microsoft.com/office/powerpoint/2010/main" val="30078224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defRPr>
                <a:ea typeface="ＭＳ Ｐゴシック" pitchFamily="34" charset="-128"/>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defRPr>
                <a:ea typeface="ＭＳ Ｐゴシック" pitchFamily="34" charset="-128"/>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F2822F2F-BC23-40FA-8511-577574AF16D0}" type="slidenum">
              <a:rPr lang="en-US" altLang="en-US"/>
              <a:pPr/>
              <a:t>‹#›</a:t>
            </a:fld>
            <a:endParaRPr lang="en-US" altLang="en-US"/>
          </a:p>
        </p:txBody>
      </p:sp>
    </p:spTree>
    <p:extLst>
      <p:ext uri="{BB962C8B-B14F-4D97-AF65-F5344CB8AC3E}">
        <p14:creationId xmlns:p14="http://schemas.microsoft.com/office/powerpoint/2010/main" val="17505958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defTabSz="457200">
              <a:defRPr>
                <a:ea typeface="ＭＳ Ｐゴシック" pitchFamily="34" charset="-128"/>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a:defRPr>
                <a:ea typeface="ＭＳ Ｐゴシック" pitchFamily="34" charset="-128"/>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BD1B1A7A-69E7-4F91-A316-3661FA831BF1}" type="slidenum">
              <a:rPr lang="en-US" altLang="en-US"/>
              <a:pPr/>
              <a:t>‹#›</a:t>
            </a:fld>
            <a:endParaRPr lang="en-US" altLang="en-US"/>
          </a:p>
        </p:txBody>
      </p:sp>
    </p:spTree>
    <p:extLst>
      <p:ext uri="{BB962C8B-B14F-4D97-AF65-F5344CB8AC3E}">
        <p14:creationId xmlns:p14="http://schemas.microsoft.com/office/powerpoint/2010/main" val="12858326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ea typeface="ＭＳ Ｐゴシック" pitchFamily="34" charset="-128"/>
              </a:defRPr>
            </a:lvl1pPr>
          </a:lstStyle>
          <a:p>
            <a:pPr>
              <a:defRPr/>
            </a:pPr>
            <a:fld id="{5B94F410-72DB-471A-83CB-35F9636CDE65}" type="datetimeFigureOut">
              <a:rPr lang="en-US"/>
              <a:pPr>
                <a:defRPr/>
              </a:pPr>
              <a:t>3/5/2021</a:t>
            </a:fld>
            <a:endParaRPr lang="en-US"/>
          </a:p>
        </p:txBody>
      </p:sp>
      <p:sp>
        <p:nvSpPr>
          <p:cNvPr id="5" name="Footer Placeholder 4"/>
          <p:cNvSpPr>
            <a:spLocks noGrp="1"/>
          </p:cNvSpPr>
          <p:nvPr>
            <p:ph type="ftr" sz="quarter" idx="11"/>
          </p:nvPr>
        </p:nvSpPr>
        <p:spPr/>
        <p:txBody>
          <a:bodyPr rtlCol="0"/>
          <a:lstStyle>
            <a:lvl1pPr defTabSz="457200">
              <a:defRPr>
                <a:solidFill>
                  <a:prstClr val="black">
                    <a:tint val="75000"/>
                  </a:prstClr>
                </a:solidFill>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8C95366-3AEE-4D96-BED7-84E9E69FA374}" type="slidenum">
              <a:rPr lang="en-US" altLang="en-US"/>
              <a:pPr/>
              <a:t>‹#›</a:t>
            </a:fld>
            <a:endParaRPr lang="en-US" altLang="en-US"/>
          </a:p>
        </p:txBody>
      </p:sp>
    </p:spTree>
    <p:extLst>
      <p:ext uri="{BB962C8B-B14F-4D97-AF65-F5344CB8AC3E}">
        <p14:creationId xmlns:p14="http://schemas.microsoft.com/office/powerpoint/2010/main" val="11609792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ea typeface="ＭＳ Ｐゴシック" pitchFamily="34" charset="-128"/>
              </a:defRPr>
            </a:lvl1pPr>
          </a:lstStyle>
          <a:p>
            <a:pPr>
              <a:defRPr/>
            </a:pPr>
            <a:fld id="{5B94F410-72DB-471A-83CB-35F9636CDE65}" type="datetimeFigureOut">
              <a:rPr lang="en-US"/>
              <a:pPr>
                <a:defRPr/>
              </a:pPr>
              <a:t>3/5/2021</a:t>
            </a:fld>
            <a:endParaRPr lang="en-US"/>
          </a:p>
        </p:txBody>
      </p:sp>
      <p:sp>
        <p:nvSpPr>
          <p:cNvPr id="5" name="Footer Placeholder 4"/>
          <p:cNvSpPr>
            <a:spLocks noGrp="1"/>
          </p:cNvSpPr>
          <p:nvPr>
            <p:ph type="ftr" sz="quarter" idx="11"/>
          </p:nvPr>
        </p:nvSpPr>
        <p:spPr/>
        <p:txBody>
          <a:bodyPr rtlCol="0"/>
          <a:lstStyle>
            <a:lvl1pPr defTabSz="457200">
              <a:defRPr>
                <a:solidFill>
                  <a:prstClr val="black">
                    <a:tint val="75000"/>
                  </a:prstClr>
                </a:solidFill>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5943DA0-3CFF-4A16-BDCC-AA9FD69D881F}" type="slidenum">
              <a:rPr lang="en-US" altLang="en-US"/>
              <a:pPr/>
              <a:t>‹#›</a:t>
            </a:fld>
            <a:endParaRPr lang="en-US" altLang="en-US"/>
          </a:p>
        </p:txBody>
      </p:sp>
    </p:spTree>
    <p:extLst>
      <p:ext uri="{BB962C8B-B14F-4D97-AF65-F5344CB8AC3E}">
        <p14:creationId xmlns:p14="http://schemas.microsoft.com/office/powerpoint/2010/main" val="19240865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ea typeface="ＭＳ Ｐゴシック" pitchFamily="34" charset="-128"/>
              </a:defRPr>
            </a:lvl1pPr>
          </a:lstStyle>
          <a:p>
            <a:pPr>
              <a:defRPr/>
            </a:pPr>
            <a:fld id="{5B94F410-72DB-471A-83CB-35F9636CDE65}" type="datetimeFigureOut">
              <a:rPr lang="en-US"/>
              <a:pPr>
                <a:defRPr/>
              </a:pPr>
              <a:t>3/5/2021</a:t>
            </a:fld>
            <a:endParaRPr lang="en-US"/>
          </a:p>
        </p:txBody>
      </p:sp>
      <p:sp>
        <p:nvSpPr>
          <p:cNvPr id="5" name="Footer Placeholder 4"/>
          <p:cNvSpPr>
            <a:spLocks noGrp="1"/>
          </p:cNvSpPr>
          <p:nvPr>
            <p:ph type="ftr" sz="quarter" idx="11"/>
          </p:nvPr>
        </p:nvSpPr>
        <p:spPr/>
        <p:txBody>
          <a:bodyPr rtlCol="0"/>
          <a:lstStyle>
            <a:lvl1pPr defTabSz="457200">
              <a:defRPr>
                <a:solidFill>
                  <a:prstClr val="black">
                    <a:tint val="75000"/>
                  </a:prstClr>
                </a:solidFill>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A44902E-47A6-41D3-9C4C-3A6BED841CC5}" type="slidenum">
              <a:rPr lang="en-US" altLang="en-US"/>
              <a:pPr/>
              <a:t>‹#›</a:t>
            </a:fld>
            <a:endParaRPr lang="en-US" altLang="en-US"/>
          </a:p>
        </p:txBody>
      </p:sp>
    </p:spTree>
    <p:extLst>
      <p:ext uri="{BB962C8B-B14F-4D97-AF65-F5344CB8AC3E}">
        <p14:creationId xmlns:p14="http://schemas.microsoft.com/office/powerpoint/2010/main" val="35550809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rtlCol="0"/>
          <a:lstStyle>
            <a:lvl1pPr defTabSz="457200">
              <a:defRPr>
                <a:solidFill>
                  <a:prstClr val="black">
                    <a:tint val="75000"/>
                  </a:prstClr>
                </a:solidFill>
                <a:ea typeface="ＭＳ Ｐゴシック" pitchFamily="34" charset="-128"/>
              </a:defRPr>
            </a:lvl1pPr>
          </a:lstStyle>
          <a:p>
            <a:pPr>
              <a:defRPr/>
            </a:pPr>
            <a:fld id="{5B94F410-72DB-471A-83CB-35F9636CDE65}" type="datetimeFigureOut">
              <a:rPr lang="en-US"/>
              <a:pPr>
                <a:defRPr/>
              </a:pPr>
              <a:t>3/5/2021</a:t>
            </a:fld>
            <a:endParaRPr lang="en-US"/>
          </a:p>
        </p:txBody>
      </p:sp>
      <p:sp>
        <p:nvSpPr>
          <p:cNvPr id="6" name="Footer Placeholder 4"/>
          <p:cNvSpPr>
            <a:spLocks noGrp="1"/>
          </p:cNvSpPr>
          <p:nvPr>
            <p:ph type="ftr" sz="quarter" idx="11"/>
          </p:nvPr>
        </p:nvSpPr>
        <p:spPr/>
        <p:txBody>
          <a:bodyPr rtlCol="0"/>
          <a:lstStyle>
            <a:lvl1pPr defTabSz="457200">
              <a:defRPr>
                <a:solidFill>
                  <a:prstClr val="black">
                    <a:tint val="75000"/>
                  </a:prstClr>
                </a:solidFill>
                <a:ea typeface="ＭＳ Ｐゴシック" pitchFamily="34" charset="-128"/>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5831559-86A9-4B0E-B78A-3DFD556077D9}" type="slidenum">
              <a:rPr lang="en-US" altLang="en-US"/>
              <a:pPr/>
              <a:t>‹#›</a:t>
            </a:fld>
            <a:endParaRPr lang="en-US" altLang="en-US"/>
          </a:p>
        </p:txBody>
      </p:sp>
    </p:spTree>
    <p:extLst>
      <p:ext uri="{BB962C8B-B14F-4D97-AF65-F5344CB8AC3E}">
        <p14:creationId xmlns:p14="http://schemas.microsoft.com/office/powerpoint/2010/main" val="3530351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C7F773C-B044-41C8-ADBA-C3E532883E61}" type="datetime1">
              <a:rPr lang="en-US"/>
              <a:pPr>
                <a:defRPr/>
              </a:pPr>
              <a:t>3/5/2021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E0724A83-DAF3-4BDB-9605-36FA5FDD0E27}" type="slidenum">
              <a:rPr lang="en-US" altLang="en-US"/>
              <a:pPr/>
              <a:t>‹#›</a:t>
            </a:fld>
            <a:endParaRPr lang="en-US" altLang="en-US"/>
          </a:p>
        </p:txBody>
      </p:sp>
    </p:spTree>
    <p:extLst>
      <p:ext uri="{BB962C8B-B14F-4D97-AF65-F5344CB8AC3E}">
        <p14:creationId xmlns:p14="http://schemas.microsoft.com/office/powerpoint/2010/main" val="26211660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rtlCol="0"/>
          <a:lstStyle>
            <a:lvl1pPr defTabSz="457200">
              <a:defRPr>
                <a:solidFill>
                  <a:prstClr val="black">
                    <a:tint val="75000"/>
                  </a:prstClr>
                </a:solidFill>
                <a:ea typeface="ＭＳ Ｐゴシック" pitchFamily="34" charset="-128"/>
              </a:defRPr>
            </a:lvl1pPr>
          </a:lstStyle>
          <a:p>
            <a:pPr>
              <a:defRPr/>
            </a:pPr>
            <a:fld id="{5B94F410-72DB-471A-83CB-35F9636CDE65}" type="datetimeFigureOut">
              <a:rPr lang="en-US"/>
              <a:pPr>
                <a:defRPr/>
              </a:pPr>
              <a:t>3/5/2021</a:t>
            </a:fld>
            <a:endParaRPr lang="en-US"/>
          </a:p>
        </p:txBody>
      </p:sp>
      <p:sp>
        <p:nvSpPr>
          <p:cNvPr id="8" name="Footer Placeholder 4"/>
          <p:cNvSpPr>
            <a:spLocks noGrp="1"/>
          </p:cNvSpPr>
          <p:nvPr>
            <p:ph type="ftr" sz="quarter" idx="11"/>
          </p:nvPr>
        </p:nvSpPr>
        <p:spPr/>
        <p:txBody>
          <a:bodyPr rtlCol="0"/>
          <a:lstStyle>
            <a:lvl1pPr defTabSz="457200">
              <a:defRPr>
                <a:solidFill>
                  <a:prstClr val="black">
                    <a:tint val="75000"/>
                  </a:prstClr>
                </a:solidFill>
                <a:ea typeface="ＭＳ Ｐゴシック" pitchFamily="34" charset="-128"/>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77B53BAB-49E9-48D4-A429-4F8E267EC3F1}" type="slidenum">
              <a:rPr lang="en-US" altLang="en-US"/>
              <a:pPr/>
              <a:t>‹#›</a:t>
            </a:fld>
            <a:endParaRPr lang="en-US" altLang="en-US"/>
          </a:p>
        </p:txBody>
      </p:sp>
    </p:spTree>
    <p:extLst>
      <p:ext uri="{BB962C8B-B14F-4D97-AF65-F5344CB8AC3E}">
        <p14:creationId xmlns:p14="http://schemas.microsoft.com/office/powerpoint/2010/main" val="16267509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rtlCol="0"/>
          <a:lstStyle>
            <a:lvl1pPr defTabSz="457200">
              <a:defRPr>
                <a:solidFill>
                  <a:prstClr val="black">
                    <a:tint val="75000"/>
                  </a:prstClr>
                </a:solidFill>
                <a:ea typeface="ＭＳ Ｐゴシック" pitchFamily="34" charset="-128"/>
              </a:defRPr>
            </a:lvl1pPr>
          </a:lstStyle>
          <a:p>
            <a:pPr>
              <a:defRPr/>
            </a:pPr>
            <a:fld id="{5B94F410-72DB-471A-83CB-35F9636CDE65}" type="datetimeFigureOut">
              <a:rPr lang="en-US"/>
              <a:pPr>
                <a:defRPr/>
              </a:pPr>
              <a:t>3/5/2021</a:t>
            </a:fld>
            <a:endParaRPr lang="en-US"/>
          </a:p>
        </p:txBody>
      </p:sp>
      <p:sp>
        <p:nvSpPr>
          <p:cNvPr id="4" name="Footer Placeholder 4"/>
          <p:cNvSpPr>
            <a:spLocks noGrp="1"/>
          </p:cNvSpPr>
          <p:nvPr>
            <p:ph type="ftr" sz="quarter" idx="11"/>
          </p:nvPr>
        </p:nvSpPr>
        <p:spPr/>
        <p:txBody>
          <a:bodyPr rtlCol="0"/>
          <a:lstStyle>
            <a:lvl1pPr defTabSz="457200">
              <a:defRPr>
                <a:solidFill>
                  <a:prstClr val="black">
                    <a:tint val="75000"/>
                  </a:prstClr>
                </a:solidFill>
                <a:ea typeface="ＭＳ Ｐゴシック" pitchFamily="34" charset="-128"/>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273926EC-BFFE-4446-A0F0-DE74F552BF26}" type="slidenum">
              <a:rPr lang="en-US" altLang="en-US"/>
              <a:pPr/>
              <a:t>‹#›</a:t>
            </a:fld>
            <a:endParaRPr lang="en-US" altLang="en-US"/>
          </a:p>
        </p:txBody>
      </p:sp>
    </p:spTree>
    <p:extLst>
      <p:ext uri="{BB962C8B-B14F-4D97-AF65-F5344CB8AC3E}">
        <p14:creationId xmlns:p14="http://schemas.microsoft.com/office/powerpoint/2010/main" val="33502358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rtlCol="0"/>
          <a:lstStyle>
            <a:lvl1pPr defTabSz="457200">
              <a:defRPr>
                <a:solidFill>
                  <a:prstClr val="black">
                    <a:tint val="75000"/>
                  </a:prstClr>
                </a:solidFill>
                <a:ea typeface="ＭＳ Ｐゴシック" pitchFamily="34" charset="-128"/>
              </a:defRPr>
            </a:lvl1pPr>
          </a:lstStyle>
          <a:p>
            <a:pPr>
              <a:defRPr/>
            </a:pPr>
            <a:fld id="{5B94F410-72DB-471A-83CB-35F9636CDE65}" type="datetimeFigureOut">
              <a:rPr lang="en-US"/>
              <a:pPr>
                <a:defRPr/>
              </a:pPr>
              <a:t>3/5/2021</a:t>
            </a:fld>
            <a:endParaRPr lang="en-US"/>
          </a:p>
        </p:txBody>
      </p:sp>
      <p:sp>
        <p:nvSpPr>
          <p:cNvPr id="3" name="Footer Placeholder 4"/>
          <p:cNvSpPr>
            <a:spLocks noGrp="1"/>
          </p:cNvSpPr>
          <p:nvPr>
            <p:ph type="ftr" sz="quarter" idx="11"/>
          </p:nvPr>
        </p:nvSpPr>
        <p:spPr/>
        <p:txBody>
          <a:bodyPr rtlCol="0"/>
          <a:lstStyle>
            <a:lvl1pPr defTabSz="457200">
              <a:defRPr>
                <a:solidFill>
                  <a:prstClr val="black">
                    <a:tint val="75000"/>
                  </a:prstClr>
                </a:solidFill>
                <a:ea typeface="ＭＳ Ｐゴシック" pitchFamily="34" charset="-128"/>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9493144A-541C-46EE-9857-8E7998C038F5}" type="slidenum">
              <a:rPr lang="en-US" altLang="en-US"/>
              <a:pPr/>
              <a:t>‹#›</a:t>
            </a:fld>
            <a:endParaRPr lang="en-US" altLang="en-US"/>
          </a:p>
        </p:txBody>
      </p:sp>
    </p:spTree>
    <p:extLst>
      <p:ext uri="{BB962C8B-B14F-4D97-AF65-F5344CB8AC3E}">
        <p14:creationId xmlns:p14="http://schemas.microsoft.com/office/powerpoint/2010/main" val="18942300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rtlCol="0"/>
          <a:lstStyle>
            <a:lvl1pPr defTabSz="457200">
              <a:defRPr>
                <a:solidFill>
                  <a:prstClr val="black">
                    <a:tint val="75000"/>
                  </a:prstClr>
                </a:solidFill>
                <a:ea typeface="ＭＳ Ｐゴシック" pitchFamily="34" charset="-128"/>
              </a:defRPr>
            </a:lvl1pPr>
          </a:lstStyle>
          <a:p>
            <a:pPr>
              <a:defRPr/>
            </a:pPr>
            <a:fld id="{5B94F410-72DB-471A-83CB-35F9636CDE65}" type="datetimeFigureOut">
              <a:rPr lang="en-US"/>
              <a:pPr>
                <a:defRPr/>
              </a:pPr>
              <a:t>3/5/2021</a:t>
            </a:fld>
            <a:endParaRPr lang="en-US"/>
          </a:p>
        </p:txBody>
      </p:sp>
      <p:sp>
        <p:nvSpPr>
          <p:cNvPr id="6" name="Footer Placeholder 4"/>
          <p:cNvSpPr>
            <a:spLocks noGrp="1"/>
          </p:cNvSpPr>
          <p:nvPr>
            <p:ph type="ftr" sz="quarter" idx="11"/>
          </p:nvPr>
        </p:nvSpPr>
        <p:spPr/>
        <p:txBody>
          <a:bodyPr rtlCol="0"/>
          <a:lstStyle>
            <a:lvl1pPr defTabSz="457200">
              <a:defRPr>
                <a:solidFill>
                  <a:prstClr val="black">
                    <a:tint val="75000"/>
                  </a:prstClr>
                </a:solidFill>
                <a:ea typeface="ＭＳ Ｐゴシック" pitchFamily="34" charset="-128"/>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217D4F3-1D73-4C50-9D64-7CA42AC0FA96}" type="slidenum">
              <a:rPr lang="en-US" altLang="en-US"/>
              <a:pPr/>
              <a:t>‹#›</a:t>
            </a:fld>
            <a:endParaRPr lang="en-US" altLang="en-US"/>
          </a:p>
        </p:txBody>
      </p:sp>
    </p:spTree>
    <p:extLst>
      <p:ext uri="{BB962C8B-B14F-4D97-AF65-F5344CB8AC3E}">
        <p14:creationId xmlns:p14="http://schemas.microsoft.com/office/powerpoint/2010/main" val="30714523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rtlCol="0"/>
          <a:lstStyle>
            <a:lvl1pPr defTabSz="457200">
              <a:defRPr>
                <a:solidFill>
                  <a:prstClr val="black">
                    <a:tint val="75000"/>
                  </a:prstClr>
                </a:solidFill>
                <a:ea typeface="ＭＳ Ｐゴシック" pitchFamily="34" charset="-128"/>
              </a:defRPr>
            </a:lvl1pPr>
          </a:lstStyle>
          <a:p>
            <a:pPr>
              <a:defRPr/>
            </a:pPr>
            <a:fld id="{5B94F410-72DB-471A-83CB-35F9636CDE65}" type="datetimeFigureOut">
              <a:rPr lang="en-US"/>
              <a:pPr>
                <a:defRPr/>
              </a:pPr>
              <a:t>3/5/2021</a:t>
            </a:fld>
            <a:endParaRPr lang="en-US"/>
          </a:p>
        </p:txBody>
      </p:sp>
      <p:sp>
        <p:nvSpPr>
          <p:cNvPr id="6" name="Footer Placeholder 4"/>
          <p:cNvSpPr>
            <a:spLocks noGrp="1"/>
          </p:cNvSpPr>
          <p:nvPr>
            <p:ph type="ftr" sz="quarter" idx="11"/>
          </p:nvPr>
        </p:nvSpPr>
        <p:spPr/>
        <p:txBody>
          <a:bodyPr rtlCol="0"/>
          <a:lstStyle>
            <a:lvl1pPr defTabSz="457200">
              <a:defRPr>
                <a:solidFill>
                  <a:prstClr val="black">
                    <a:tint val="75000"/>
                  </a:prstClr>
                </a:solidFill>
                <a:ea typeface="ＭＳ Ｐゴシック" pitchFamily="34" charset="-128"/>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6CA57A6-AF4A-437C-BF16-B408BD305E48}" type="slidenum">
              <a:rPr lang="en-US" altLang="en-US"/>
              <a:pPr/>
              <a:t>‹#›</a:t>
            </a:fld>
            <a:endParaRPr lang="en-US" altLang="en-US"/>
          </a:p>
        </p:txBody>
      </p:sp>
    </p:spTree>
    <p:extLst>
      <p:ext uri="{BB962C8B-B14F-4D97-AF65-F5344CB8AC3E}">
        <p14:creationId xmlns:p14="http://schemas.microsoft.com/office/powerpoint/2010/main" val="5881842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ea typeface="ＭＳ Ｐゴシック" pitchFamily="34" charset="-128"/>
              </a:defRPr>
            </a:lvl1pPr>
          </a:lstStyle>
          <a:p>
            <a:pPr>
              <a:defRPr/>
            </a:pPr>
            <a:fld id="{5B94F410-72DB-471A-83CB-35F9636CDE65}" type="datetimeFigureOut">
              <a:rPr lang="en-US"/>
              <a:pPr>
                <a:defRPr/>
              </a:pPr>
              <a:t>3/5/2021</a:t>
            </a:fld>
            <a:endParaRPr lang="en-US"/>
          </a:p>
        </p:txBody>
      </p:sp>
      <p:sp>
        <p:nvSpPr>
          <p:cNvPr id="5" name="Footer Placeholder 4"/>
          <p:cNvSpPr>
            <a:spLocks noGrp="1"/>
          </p:cNvSpPr>
          <p:nvPr>
            <p:ph type="ftr" sz="quarter" idx="11"/>
          </p:nvPr>
        </p:nvSpPr>
        <p:spPr/>
        <p:txBody>
          <a:bodyPr rtlCol="0"/>
          <a:lstStyle>
            <a:lvl1pPr defTabSz="457200">
              <a:defRPr>
                <a:solidFill>
                  <a:prstClr val="black">
                    <a:tint val="75000"/>
                  </a:prstClr>
                </a:solidFill>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0E95B98-EAAD-402C-8AFA-F481BFEF8F1C}" type="slidenum">
              <a:rPr lang="en-US" altLang="en-US"/>
              <a:pPr/>
              <a:t>‹#›</a:t>
            </a:fld>
            <a:endParaRPr lang="en-US" altLang="en-US"/>
          </a:p>
        </p:txBody>
      </p:sp>
    </p:spTree>
    <p:extLst>
      <p:ext uri="{BB962C8B-B14F-4D97-AF65-F5344CB8AC3E}">
        <p14:creationId xmlns:p14="http://schemas.microsoft.com/office/powerpoint/2010/main" val="21855593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ea typeface="ＭＳ Ｐゴシック" pitchFamily="34" charset="-128"/>
              </a:defRPr>
            </a:lvl1pPr>
          </a:lstStyle>
          <a:p>
            <a:pPr>
              <a:defRPr/>
            </a:pPr>
            <a:fld id="{5B94F410-72DB-471A-83CB-35F9636CDE65}" type="datetimeFigureOut">
              <a:rPr lang="en-US"/>
              <a:pPr>
                <a:defRPr/>
              </a:pPr>
              <a:t>3/5/2021</a:t>
            </a:fld>
            <a:endParaRPr lang="en-US"/>
          </a:p>
        </p:txBody>
      </p:sp>
      <p:sp>
        <p:nvSpPr>
          <p:cNvPr id="5" name="Footer Placeholder 4"/>
          <p:cNvSpPr>
            <a:spLocks noGrp="1"/>
          </p:cNvSpPr>
          <p:nvPr>
            <p:ph type="ftr" sz="quarter" idx="11"/>
          </p:nvPr>
        </p:nvSpPr>
        <p:spPr/>
        <p:txBody>
          <a:bodyPr rtlCol="0"/>
          <a:lstStyle>
            <a:lvl1pPr defTabSz="457200">
              <a:defRPr>
                <a:solidFill>
                  <a:prstClr val="black">
                    <a:tint val="75000"/>
                  </a:prstClr>
                </a:solidFill>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FAEE943-4B06-4944-8171-1088E9CB996E}" type="slidenum">
              <a:rPr lang="en-US" altLang="en-US"/>
              <a:pPr/>
              <a:t>‹#›</a:t>
            </a:fld>
            <a:endParaRPr lang="en-US" altLang="en-US"/>
          </a:p>
        </p:txBody>
      </p:sp>
    </p:spTree>
    <p:extLst>
      <p:ext uri="{BB962C8B-B14F-4D97-AF65-F5344CB8AC3E}">
        <p14:creationId xmlns:p14="http://schemas.microsoft.com/office/powerpoint/2010/main" val="14220115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smtClean="0">
                <a:latin typeface="Arial" charset="0"/>
              </a:defRPr>
            </a:lvl1pPr>
          </a:lstStyle>
          <a:p>
            <a:pPr>
              <a:defRPr/>
            </a:pPr>
            <a:fld id="{5FE95713-4673-43D1-9EAC-9D314F443CB9}" type="datetime1">
              <a:rPr lang="en-US" altLang="en-US"/>
              <a:pPr>
                <a:defRPr/>
              </a:pPr>
              <a:t>3/5/2021</a:t>
            </a:fld>
            <a:endParaRPr lang="en-US" altLang="en-US"/>
          </a:p>
        </p:txBody>
      </p:sp>
      <p:sp>
        <p:nvSpPr>
          <p:cNvPr id="5" name="Footer Placeholder 4"/>
          <p:cNvSpPr>
            <a:spLocks noGrp="1"/>
          </p:cNvSpPr>
          <p:nvPr>
            <p:ph type="ftr" sz="quarter" idx="11"/>
          </p:nvPr>
        </p:nvSpPr>
        <p:spPr/>
        <p:txBody>
          <a:bodyPr/>
          <a:lstStyle>
            <a:lvl1pPr>
              <a:defRPr b="1" smtClean="0">
                <a:latin typeface="Arial"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b="1">
                <a:latin typeface="Arial" panose="020B0604020202020204" pitchFamily="34" charset="0"/>
              </a:defRPr>
            </a:lvl1pPr>
          </a:lstStyle>
          <a:p>
            <a:fld id="{FB58E6DB-C1E2-4122-9491-3E673FD286E7}" type="slidenum">
              <a:rPr lang="en-US" altLang="en-US"/>
              <a:pPr/>
              <a:t>‹#›</a:t>
            </a:fld>
            <a:endParaRPr lang="en-US" altLang="en-US"/>
          </a:p>
        </p:txBody>
      </p:sp>
    </p:spTree>
    <p:extLst>
      <p:ext uri="{BB962C8B-B14F-4D97-AF65-F5344CB8AC3E}">
        <p14:creationId xmlns:p14="http://schemas.microsoft.com/office/powerpoint/2010/main" val="24287039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smtClean="0">
                <a:latin typeface="Arial" charset="0"/>
              </a:defRPr>
            </a:lvl1pPr>
          </a:lstStyle>
          <a:p>
            <a:pPr>
              <a:defRPr/>
            </a:pPr>
            <a:fld id="{E25FC25A-FC72-4343-A617-B075803BE68F}" type="datetime1">
              <a:rPr lang="en-US" altLang="en-US"/>
              <a:pPr>
                <a:defRPr/>
              </a:pPr>
              <a:t>3/5/2021</a:t>
            </a:fld>
            <a:endParaRPr lang="en-US" altLang="en-US"/>
          </a:p>
        </p:txBody>
      </p:sp>
      <p:sp>
        <p:nvSpPr>
          <p:cNvPr id="5" name="Footer Placeholder 4"/>
          <p:cNvSpPr>
            <a:spLocks noGrp="1"/>
          </p:cNvSpPr>
          <p:nvPr>
            <p:ph type="ftr" sz="quarter" idx="11"/>
          </p:nvPr>
        </p:nvSpPr>
        <p:spPr/>
        <p:txBody>
          <a:bodyPr/>
          <a:lstStyle>
            <a:lvl1pPr>
              <a:defRPr b="1" smtClean="0">
                <a:latin typeface="Arial"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b="1">
                <a:latin typeface="Arial" panose="020B0604020202020204" pitchFamily="34" charset="0"/>
              </a:defRPr>
            </a:lvl1pPr>
          </a:lstStyle>
          <a:p>
            <a:fld id="{0D12DE5A-C058-4F39-9EBC-BFE31733CFF5}" type="slidenum">
              <a:rPr lang="en-US" altLang="en-US"/>
              <a:pPr/>
              <a:t>‹#›</a:t>
            </a:fld>
            <a:endParaRPr lang="en-US" altLang="en-US"/>
          </a:p>
        </p:txBody>
      </p:sp>
    </p:spTree>
    <p:extLst>
      <p:ext uri="{BB962C8B-B14F-4D97-AF65-F5344CB8AC3E}">
        <p14:creationId xmlns:p14="http://schemas.microsoft.com/office/powerpoint/2010/main" val="35167492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smtClean="0">
                <a:latin typeface="Arial" charset="0"/>
              </a:defRPr>
            </a:lvl1pPr>
          </a:lstStyle>
          <a:p>
            <a:pPr>
              <a:defRPr/>
            </a:pPr>
            <a:fld id="{41ADD168-A4C2-4213-BCC0-DA7846D9159F}" type="datetime1">
              <a:rPr lang="en-US" altLang="en-US"/>
              <a:pPr>
                <a:defRPr/>
              </a:pPr>
              <a:t>3/5/2021</a:t>
            </a:fld>
            <a:endParaRPr lang="en-US" altLang="en-US"/>
          </a:p>
        </p:txBody>
      </p:sp>
      <p:sp>
        <p:nvSpPr>
          <p:cNvPr id="5" name="Footer Placeholder 4"/>
          <p:cNvSpPr>
            <a:spLocks noGrp="1"/>
          </p:cNvSpPr>
          <p:nvPr>
            <p:ph type="ftr" sz="quarter" idx="11"/>
          </p:nvPr>
        </p:nvSpPr>
        <p:spPr/>
        <p:txBody>
          <a:bodyPr/>
          <a:lstStyle>
            <a:lvl1pPr>
              <a:defRPr b="1" smtClean="0">
                <a:latin typeface="Arial"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b="1">
                <a:latin typeface="Arial" panose="020B0604020202020204" pitchFamily="34" charset="0"/>
              </a:defRPr>
            </a:lvl1pPr>
          </a:lstStyle>
          <a:p>
            <a:fld id="{BEF5FAC2-1A3B-4F60-A8AD-2531C8A8A9CB}" type="slidenum">
              <a:rPr lang="en-US" altLang="en-US"/>
              <a:pPr/>
              <a:t>‹#›</a:t>
            </a:fld>
            <a:endParaRPr lang="en-US" altLang="en-US"/>
          </a:p>
        </p:txBody>
      </p:sp>
    </p:spTree>
    <p:extLst>
      <p:ext uri="{BB962C8B-B14F-4D97-AF65-F5344CB8AC3E}">
        <p14:creationId xmlns:p14="http://schemas.microsoft.com/office/powerpoint/2010/main" val="4097578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35EB30D-F36A-48D7-8736-29DFBB250715}" type="datetime1">
              <a:rPr lang="en-US"/>
              <a:pPr>
                <a:defRPr/>
              </a:pPr>
              <a:t>3/5/2021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620C9ABD-5C28-48BF-B5F8-194E07F72D86}" type="slidenum">
              <a:rPr lang="en-US" altLang="en-US"/>
              <a:pPr/>
              <a:t>‹#›</a:t>
            </a:fld>
            <a:endParaRPr lang="en-US" altLang="en-US"/>
          </a:p>
        </p:txBody>
      </p:sp>
    </p:spTree>
    <p:extLst>
      <p:ext uri="{BB962C8B-B14F-4D97-AF65-F5344CB8AC3E}">
        <p14:creationId xmlns:p14="http://schemas.microsoft.com/office/powerpoint/2010/main" val="554050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1" smtClean="0">
                <a:latin typeface="Arial" charset="0"/>
              </a:defRPr>
            </a:lvl1pPr>
          </a:lstStyle>
          <a:p>
            <a:pPr>
              <a:defRPr/>
            </a:pPr>
            <a:fld id="{943685FC-1A7F-4BD8-B123-2B7108C9597F}" type="datetime1">
              <a:rPr lang="en-US" altLang="en-US"/>
              <a:pPr>
                <a:defRPr/>
              </a:pPr>
              <a:t>3/5/2021</a:t>
            </a:fld>
            <a:endParaRPr lang="en-US" altLang="en-US"/>
          </a:p>
        </p:txBody>
      </p:sp>
      <p:sp>
        <p:nvSpPr>
          <p:cNvPr id="6" name="Footer Placeholder 5"/>
          <p:cNvSpPr>
            <a:spLocks noGrp="1"/>
          </p:cNvSpPr>
          <p:nvPr>
            <p:ph type="ftr" sz="quarter" idx="11"/>
          </p:nvPr>
        </p:nvSpPr>
        <p:spPr/>
        <p:txBody>
          <a:bodyPr/>
          <a:lstStyle>
            <a:lvl1pPr>
              <a:defRPr b="1" smtClean="0">
                <a:latin typeface="Arial"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b="1">
                <a:latin typeface="Arial" panose="020B0604020202020204" pitchFamily="34" charset="0"/>
              </a:defRPr>
            </a:lvl1pPr>
          </a:lstStyle>
          <a:p>
            <a:fld id="{110D5319-AD0A-43B7-BB92-B0F61670F7AE}" type="slidenum">
              <a:rPr lang="en-US" altLang="en-US"/>
              <a:pPr/>
              <a:t>‹#›</a:t>
            </a:fld>
            <a:endParaRPr lang="en-US" altLang="en-US"/>
          </a:p>
        </p:txBody>
      </p:sp>
    </p:spTree>
    <p:extLst>
      <p:ext uri="{BB962C8B-B14F-4D97-AF65-F5344CB8AC3E}">
        <p14:creationId xmlns:p14="http://schemas.microsoft.com/office/powerpoint/2010/main" val="42609421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b="1" smtClean="0">
                <a:latin typeface="Arial" charset="0"/>
              </a:defRPr>
            </a:lvl1pPr>
          </a:lstStyle>
          <a:p>
            <a:pPr>
              <a:defRPr/>
            </a:pPr>
            <a:fld id="{AE95A149-B3CC-455E-890C-69DC8E733EBF}" type="datetime1">
              <a:rPr lang="en-US" altLang="en-US"/>
              <a:pPr>
                <a:defRPr/>
              </a:pPr>
              <a:t>3/5/2021</a:t>
            </a:fld>
            <a:endParaRPr lang="en-US" altLang="en-US"/>
          </a:p>
        </p:txBody>
      </p:sp>
      <p:sp>
        <p:nvSpPr>
          <p:cNvPr id="8" name="Footer Placeholder 7"/>
          <p:cNvSpPr>
            <a:spLocks noGrp="1"/>
          </p:cNvSpPr>
          <p:nvPr>
            <p:ph type="ftr" sz="quarter" idx="11"/>
          </p:nvPr>
        </p:nvSpPr>
        <p:spPr/>
        <p:txBody>
          <a:bodyPr/>
          <a:lstStyle>
            <a:lvl1pPr>
              <a:defRPr b="1" smtClean="0">
                <a:latin typeface="Arial" charset="0"/>
              </a:defRPr>
            </a:lvl1pPr>
          </a:lstStyle>
          <a:p>
            <a:pPr>
              <a:defRPr/>
            </a:pPr>
            <a:endParaRPr lang="en-US" altLang="en-US"/>
          </a:p>
        </p:txBody>
      </p:sp>
      <p:sp>
        <p:nvSpPr>
          <p:cNvPr id="9" name="Slide Number Placeholder 8"/>
          <p:cNvSpPr>
            <a:spLocks noGrp="1"/>
          </p:cNvSpPr>
          <p:nvPr>
            <p:ph type="sldNum" sz="quarter" idx="12"/>
          </p:nvPr>
        </p:nvSpPr>
        <p:spPr/>
        <p:txBody>
          <a:bodyPr/>
          <a:lstStyle>
            <a:lvl1pPr>
              <a:defRPr b="1">
                <a:latin typeface="Arial" panose="020B0604020202020204" pitchFamily="34" charset="0"/>
              </a:defRPr>
            </a:lvl1pPr>
          </a:lstStyle>
          <a:p>
            <a:fld id="{99953D81-508A-42EB-AB4F-5BF993C24971}" type="slidenum">
              <a:rPr lang="en-US" altLang="en-US"/>
              <a:pPr/>
              <a:t>‹#›</a:t>
            </a:fld>
            <a:endParaRPr lang="en-US" altLang="en-US"/>
          </a:p>
        </p:txBody>
      </p:sp>
    </p:spTree>
    <p:extLst>
      <p:ext uri="{BB962C8B-B14F-4D97-AF65-F5344CB8AC3E}">
        <p14:creationId xmlns:p14="http://schemas.microsoft.com/office/powerpoint/2010/main" val="5216086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b="1" smtClean="0">
                <a:latin typeface="Arial" charset="0"/>
              </a:defRPr>
            </a:lvl1pPr>
          </a:lstStyle>
          <a:p>
            <a:pPr>
              <a:defRPr/>
            </a:pPr>
            <a:fld id="{DAB11FE6-3C34-4495-9F4B-AD10A059DEE7}" type="datetime1">
              <a:rPr lang="en-US" altLang="en-US"/>
              <a:pPr>
                <a:defRPr/>
              </a:pPr>
              <a:t>3/5/2021</a:t>
            </a:fld>
            <a:endParaRPr lang="en-US" altLang="en-US"/>
          </a:p>
        </p:txBody>
      </p:sp>
      <p:sp>
        <p:nvSpPr>
          <p:cNvPr id="4" name="Footer Placeholder 3"/>
          <p:cNvSpPr>
            <a:spLocks noGrp="1"/>
          </p:cNvSpPr>
          <p:nvPr>
            <p:ph type="ftr" sz="quarter" idx="11"/>
          </p:nvPr>
        </p:nvSpPr>
        <p:spPr/>
        <p:txBody>
          <a:bodyPr/>
          <a:lstStyle>
            <a:lvl1pPr>
              <a:defRPr b="1" smtClean="0">
                <a:latin typeface="Arial" charset="0"/>
              </a:defRPr>
            </a:lvl1pPr>
          </a:lstStyle>
          <a:p>
            <a:pPr>
              <a:defRPr/>
            </a:pPr>
            <a:endParaRPr lang="en-US" altLang="en-US"/>
          </a:p>
        </p:txBody>
      </p:sp>
      <p:sp>
        <p:nvSpPr>
          <p:cNvPr id="5" name="Slide Number Placeholder 4"/>
          <p:cNvSpPr>
            <a:spLocks noGrp="1"/>
          </p:cNvSpPr>
          <p:nvPr>
            <p:ph type="sldNum" sz="quarter" idx="12"/>
          </p:nvPr>
        </p:nvSpPr>
        <p:spPr/>
        <p:txBody>
          <a:bodyPr/>
          <a:lstStyle>
            <a:lvl1pPr>
              <a:defRPr b="1">
                <a:latin typeface="Arial" panose="020B0604020202020204" pitchFamily="34" charset="0"/>
              </a:defRPr>
            </a:lvl1pPr>
          </a:lstStyle>
          <a:p>
            <a:fld id="{6D691A9B-FE61-4DBE-9478-598F448B75A6}" type="slidenum">
              <a:rPr lang="en-US" altLang="en-US"/>
              <a:pPr/>
              <a:t>‹#›</a:t>
            </a:fld>
            <a:endParaRPr lang="en-US" altLang="en-US"/>
          </a:p>
        </p:txBody>
      </p:sp>
    </p:spTree>
    <p:extLst>
      <p:ext uri="{BB962C8B-B14F-4D97-AF65-F5344CB8AC3E}">
        <p14:creationId xmlns:p14="http://schemas.microsoft.com/office/powerpoint/2010/main" val="8349125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smtClean="0">
                <a:latin typeface="Arial" charset="0"/>
              </a:defRPr>
            </a:lvl1pPr>
          </a:lstStyle>
          <a:p>
            <a:pPr>
              <a:defRPr/>
            </a:pPr>
            <a:fld id="{805FFF74-9E07-4369-80D1-9558753D1288}" type="datetime1">
              <a:rPr lang="en-US" altLang="en-US"/>
              <a:pPr>
                <a:defRPr/>
              </a:pPr>
              <a:t>3/5/2021</a:t>
            </a:fld>
            <a:endParaRPr lang="en-US" altLang="en-US"/>
          </a:p>
        </p:txBody>
      </p:sp>
      <p:sp>
        <p:nvSpPr>
          <p:cNvPr id="3" name="Footer Placeholder 2"/>
          <p:cNvSpPr>
            <a:spLocks noGrp="1"/>
          </p:cNvSpPr>
          <p:nvPr>
            <p:ph type="ftr" sz="quarter" idx="11"/>
          </p:nvPr>
        </p:nvSpPr>
        <p:spPr/>
        <p:txBody>
          <a:bodyPr/>
          <a:lstStyle>
            <a:lvl1pPr>
              <a:defRPr b="1" smtClean="0">
                <a:latin typeface="Arial" charset="0"/>
              </a:defRPr>
            </a:lvl1pPr>
          </a:lstStyle>
          <a:p>
            <a:pPr>
              <a:defRPr/>
            </a:pPr>
            <a:endParaRPr lang="en-US" altLang="en-US"/>
          </a:p>
        </p:txBody>
      </p:sp>
      <p:sp>
        <p:nvSpPr>
          <p:cNvPr id="4" name="Slide Number Placeholder 3"/>
          <p:cNvSpPr>
            <a:spLocks noGrp="1"/>
          </p:cNvSpPr>
          <p:nvPr>
            <p:ph type="sldNum" sz="quarter" idx="12"/>
          </p:nvPr>
        </p:nvSpPr>
        <p:spPr/>
        <p:txBody>
          <a:bodyPr/>
          <a:lstStyle>
            <a:lvl1pPr>
              <a:defRPr b="1">
                <a:latin typeface="Arial" panose="020B0604020202020204" pitchFamily="34" charset="0"/>
              </a:defRPr>
            </a:lvl1pPr>
          </a:lstStyle>
          <a:p>
            <a:fld id="{55FCBCB3-7066-4FF5-958C-A12D504E5202}" type="slidenum">
              <a:rPr lang="en-US" altLang="en-US"/>
              <a:pPr/>
              <a:t>‹#›</a:t>
            </a:fld>
            <a:endParaRPr lang="en-US" altLang="en-US"/>
          </a:p>
        </p:txBody>
      </p:sp>
    </p:spTree>
    <p:extLst>
      <p:ext uri="{BB962C8B-B14F-4D97-AF65-F5344CB8AC3E}">
        <p14:creationId xmlns:p14="http://schemas.microsoft.com/office/powerpoint/2010/main" val="19330835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smtClean="0">
                <a:latin typeface="Arial" charset="0"/>
              </a:defRPr>
            </a:lvl1pPr>
          </a:lstStyle>
          <a:p>
            <a:pPr>
              <a:defRPr/>
            </a:pPr>
            <a:fld id="{91B6F986-5B91-490C-AE1F-A73BFDDEE7F2}" type="datetime1">
              <a:rPr lang="en-US" altLang="en-US"/>
              <a:pPr>
                <a:defRPr/>
              </a:pPr>
              <a:t>3/5/2021</a:t>
            </a:fld>
            <a:endParaRPr lang="en-US" altLang="en-US"/>
          </a:p>
        </p:txBody>
      </p:sp>
      <p:sp>
        <p:nvSpPr>
          <p:cNvPr id="6" name="Footer Placeholder 5"/>
          <p:cNvSpPr>
            <a:spLocks noGrp="1"/>
          </p:cNvSpPr>
          <p:nvPr>
            <p:ph type="ftr" sz="quarter" idx="11"/>
          </p:nvPr>
        </p:nvSpPr>
        <p:spPr/>
        <p:txBody>
          <a:bodyPr/>
          <a:lstStyle>
            <a:lvl1pPr>
              <a:defRPr b="1" smtClean="0">
                <a:latin typeface="Arial"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b="1">
                <a:latin typeface="Arial" panose="020B0604020202020204" pitchFamily="34" charset="0"/>
              </a:defRPr>
            </a:lvl1pPr>
          </a:lstStyle>
          <a:p>
            <a:fld id="{E4C95DB3-3953-4C85-9525-B887542EF6AB}" type="slidenum">
              <a:rPr lang="en-US" altLang="en-US"/>
              <a:pPr/>
              <a:t>‹#›</a:t>
            </a:fld>
            <a:endParaRPr lang="en-US" altLang="en-US"/>
          </a:p>
        </p:txBody>
      </p:sp>
    </p:spTree>
    <p:extLst>
      <p:ext uri="{BB962C8B-B14F-4D97-AF65-F5344CB8AC3E}">
        <p14:creationId xmlns:p14="http://schemas.microsoft.com/office/powerpoint/2010/main" val="1145261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smtClean="0">
                <a:latin typeface="Arial" charset="0"/>
              </a:defRPr>
            </a:lvl1pPr>
          </a:lstStyle>
          <a:p>
            <a:pPr>
              <a:defRPr/>
            </a:pPr>
            <a:fld id="{F8264DE2-10AB-42B3-944D-B6A4B020B758}" type="datetime1">
              <a:rPr lang="en-US" altLang="en-US"/>
              <a:pPr>
                <a:defRPr/>
              </a:pPr>
              <a:t>3/5/2021</a:t>
            </a:fld>
            <a:endParaRPr lang="en-US" altLang="en-US"/>
          </a:p>
        </p:txBody>
      </p:sp>
      <p:sp>
        <p:nvSpPr>
          <p:cNvPr id="6" name="Footer Placeholder 5"/>
          <p:cNvSpPr>
            <a:spLocks noGrp="1"/>
          </p:cNvSpPr>
          <p:nvPr>
            <p:ph type="ftr" sz="quarter" idx="11"/>
          </p:nvPr>
        </p:nvSpPr>
        <p:spPr/>
        <p:txBody>
          <a:bodyPr/>
          <a:lstStyle>
            <a:lvl1pPr>
              <a:defRPr b="1" smtClean="0">
                <a:latin typeface="Arial"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b="1">
                <a:latin typeface="Arial" panose="020B0604020202020204" pitchFamily="34" charset="0"/>
              </a:defRPr>
            </a:lvl1pPr>
          </a:lstStyle>
          <a:p>
            <a:fld id="{8EE93E25-66B1-4A44-8DAF-0EB7F99D7ECD}" type="slidenum">
              <a:rPr lang="en-US" altLang="en-US"/>
              <a:pPr/>
              <a:t>‹#›</a:t>
            </a:fld>
            <a:endParaRPr lang="en-US" altLang="en-US"/>
          </a:p>
        </p:txBody>
      </p:sp>
    </p:spTree>
    <p:extLst>
      <p:ext uri="{BB962C8B-B14F-4D97-AF65-F5344CB8AC3E}">
        <p14:creationId xmlns:p14="http://schemas.microsoft.com/office/powerpoint/2010/main" val="5056533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smtClean="0">
                <a:latin typeface="Arial" charset="0"/>
              </a:defRPr>
            </a:lvl1pPr>
          </a:lstStyle>
          <a:p>
            <a:pPr>
              <a:defRPr/>
            </a:pPr>
            <a:fld id="{8C226300-81B6-468B-8B7D-CB0037CF1CA0}" type="datetime1">
              <a:rPr lang="en-US" altLang="en-US"/>
              <a:pPr>
                <a:defRPr/>
              </a:pPr>
              <a:t>3/5/2021</a:t>
            </a:fld>
            <a:endParaRPr lang="en-US" altLang="en-US"/>
          </a:p>
        </p:txBody>
      </p:sp>
      <p:sp>
        <p:nvSpPr>
          <p:cNvPr id="5" name="Footer Placeholder 4"/>
          <p:cNvSpPr>
            <a:spLocks noGrp="1"/>
          </p:cNvSpPr>
          <p:nvPr>
            <p:ph type="ftr" sz="quarter" idx="11"/>
          </p:nvPr>
        </p:nvSpPr>
        <p:spPr/>
        <p:txBody>
          <a:bodyPr/>
          <a:lstStyle>
            <a:lvl1pPr>
              <a:defRPr b="1" smtClean="0">
                <a:latin typeface="Arial"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b="1">
                <a:latin typeface="Arial" panose="020B0604020202020204" pitchFamily="34" charset="0"/>
              </a:defRPr>
            </a:lvl1pPr>
          </a:lstStyle>
          <a:p>
            <a:fld id="{A58D01C4-A126-4868-8088-7459A845FB5C}" type="slidenum">
              <a:rPr lang="en-US" altLang="en-US"/>
              <a:pPr/>
              <a:t>‹#›</a:t>
            </a:fld>
            <a:endParaRPr lang="en-US" altLang="en-US"/>
          </a:p>
        </p:txBody>
      </p:sp>
    </p:spTree>
    <p:extLst>
      <p:ext uri="{BB962C8B-B14F-4D97-AF65-F5344CB8AC3E}">
        <p14:creationId xmlns:p14="http://schemas.microsoft.com/office/powerpoint/2010/main" val="10667918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smtClean="0">
                <a:latin typeface="Arial" charset="0"/>
              </a:defRPr>
            </a:lvl1pPr>
          </a:lstStyle>
          <a:p>
            <a:pPr>
              <a:defRPr/>
            </a:pPr>
            <a:fld id="{910A3E4C-60D7-46A8-ADE2-3D308AAFF7C8}" type="datetime1">
              <a:rPr lang="en-US" altLang="en-US"/>
              <a:pPr>
                <a:defRPr/>
              </a:pPr>
              <a:t>3/5/2021</a:t>
            </a:fld>
            <a:endParaRPr lang="en-US" altLang="en-US"/>
          </a:p>
        </p:txBody>
      </p:sp>
      <p:sp>
        <p:nvSpPr>
          <p:cNvPr id="5" name="Footer Placeholder 4"/>
          <p:cNvSpPr>
            <a:spLocks noGrp="1"/>
          </p:cNvSpPr>
          <p:nvPr>
            <p:ph type="ftr" sz="quarter" idx="11"/>
          </p:nvPr>
        </p:nvSpPr>
        <p:spPr/>
        <p:txBody>
          <a:bodyPr/>
          <a:lstStyle>
            <a:lvl1pPr>
              <a:defRPr b="1" smtClean="0">
                <a:latin typeface="Arial"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b="1">
                <a:latin typeface="Arial" panose="020B0604020202020204" pitchFamily="34" charset="0"/>
              </a:defRPr>
            </a:lvl1pPr>
          </a:lstStyle>
          <a:p>
            <a:fld id="{ED17A412-79F3-42A6-8B4F-66AF0A2590C0}" type="slidenum">
              <a:rPr lang="en-US" altLang="en-US"/>
              <a:pPr/>
              <a:t>‹#›</a:t>
            </a:fld>
            <a:endParaRPr lang="en-US" altLang="en-US"/>
          </a:p>
        </p:txBody>
      </p:sp>
    </p:spTree>
    <p:extLst>
      <p:ext uri="{BB962C8B-B14F-4D97-AF65-F5344CB8AC3E}">
        <p14:creationId xmlns:p14="http://schemas.microsoft.com/office/powerpoint/2010/main" val="25361480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3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a:defRPr>
                <a:ea typeface="+mn-ea"/>
                <a:cs typeface="Arial" charset="0"/>
              </a:defRPr>
            </a:lvl1pPr>
          </a:lstStyle>
          <a:p>
            <a:pPr>
              <a:defRPr/>
            </a:pPr>
            <a:fld id="{5E29809B-0C81-4E01-8B4D-FDA0C81F45A9}" type="datetime1">
              <a:rPr lang="en-US"/>
              <a:pPr>
                <a:defRPr/>
              </a:pPr>
              <a:t>3/5/2021</a:t>
            </a:fld>
            <a:endParaRPr lang="en-US"/>
          </a:p>
        </p:txBody>
      </p:sp>
      <p:sp>
        <p:nvSpPr>
          <p:cNvPr id="5" name="Rectangle 5"/>
          <p:cNvSpPr>
            <a:spLocks noGrp="1" noChangeArrowheads="1"/>
          </p:cNvSpPr>
          <p:nvPr>
            <p:ph type="ftr" sz="quarter" idx="11"/>
          </p:nvPr>
        </p:nvSpPr>
        <p:spPr/>
        <p:txBody>
          <a:bodyPr/>
          <a:lstStyle>
            <a:lvl1pPr defTabSz="457200">
              <a:defRPr>
                <a:ea typeface="+mn-ea"/>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fld id="{BAEFAB76-AEF5-4609-98C3-AF5426106022}" type="slidenum">
              <a:rPr lang="en-US" altLang="en-US"/>
              <a:pPr/>
              <a:t>‹#›</a:t>
            </a:fld>
            <a:endParaRPr lang="en-US" altLang="en-US"/>
          </a:p>
        </p:txBody>
      </p:sp>
    </p:spTree>
    <p:extLst>
      <p:ext uri="{BB962C8B-B14F-4D97-AF65-F5344CB8AC3E}">
        <p14:creationId xmlns:p14="http://schemas.microsoft.com/office/powerpoint/2010/main" val="17299723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defRPr>
                <a:ea typeface="+mn-ea"/>
                <a:cs typeface="Arial" charset="0"/>
              </a:defRPr>
            </a:lvl1pPr>
          </a:lstStyle>
          <a:p>
            <a:pPr>
              <a:defRPr/>
            </a:pPr>
            <a:fld id="{30995C70-A43A-4F40-9C2E-2ED1AE64566A}" type="datetime1">
              <a:rPr lang="en-US"/>
              <a:pPr>
                <a:defRPr/>
              </a:pPr>
              <a:t>3/5/2021</a:t>
            </a:fld>
            <a:endParaRPr lang="en-US"/>
          </a:p>
        </p:txBody>
      </p:sp>
      <p:sp>
        <p:nvSpPr>
          <p:cNvPr id="5" name="Rectangle 5"/>
          <p:cNvSpPr>
            <a:spLocks noGrp="1" noChangeArrowheads="1"/>
          </p:cNvSpPr>
          <p:nvPr>
            <p:ph type="ftr" sz="quarter" idx="11"/>
          </p:nvPr>
        </p:nvSpPr>
        <p:spPr/>
        <p:txBody>
          <a:bodyPr/>
          <a:lstStyle>
            <a:lvl1pPr defTabSz="457200">
              <a:defRPr>
                <a:ea typeface="+mn-ea"/>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fld id="{C3A87CB0-1C98-4D79-8E9F-C51806930C66}" type="slidenum">
              <a:rPr lang="en-US" altLang="en-US"/>
              <a:pPr/>
              <a:t>‹#›</a:t>
            </a:fld>
            <a:endParaRPr lang="en-US" altLang="en-US"/>
          </a:p>
        </p:txBody>
      </p:sp>
    </p:spTree>
    <p:extLst>
      <p:ext uri="{BB962C8B-B14F-4D97-AF65-F5344CB8AC3E}">
        <p14:creationId xmlns:p14="http://schemas.microsoft.com/office/powerpoint/2010/main" val="1173689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1E8A99C-A4D3-4D3F-8A33-49C2CBC7E189}" type="datetime1">
              <a:rPr lang="en-US"/>
              <a:pPr>
                <a:defRPr/>
              </a:pPr>
              <a:t>3/5/2021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1778C31B-33D2-4336-AB11-EE3AF7CA9231}" type="slidenum">
              <a:rPr lang="en-US" altLang="en-US"/>
              <a:pPr/>
              <a:t>‹#›</a:t>
            </a:fld>
            <a:endParaRPr lang="en-US" altLang="en-US"/>
          </a:p>
        </p:txBody>
      </p:sp>
    </p:spTree>
    <p:extLst>
      <p:ext uri="{BB962C8B-B14F-4D97-AF65-F5344CB8AC3E}">
        <p14:creationId xmlns:p14="http://schemas.microsoft.com/office/powerpoint/2010/main" val="38752426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1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a:defRPr>
                <a:ea typeface="+mn-ea"/>
                <a:cs typeface="Arial" charset="0"/>
              </a:defRPr>
            </a:lvl1pPr>
          </a:lstStyle>
          <a:p>
            <a:pPr>
              <a:defRPr/>
            </a:pPr>
            <a:fld id="{5C0D3B7E-A969-47DF-9120-56F00D5F2D22}" type="datetime1">
              <a:rPr lang="en-US"/>
              <a:pPr>
                <a:defRPr/>
              </a:pPr>
              <a:t>3/5/2021</a:t>
            </a:fld>
            <a:endParaRPr lang="en-US"/>
          </a:p>
        </p:txBody>
      </p:sp>
      <p:sp>
        <p:nvSpPr>
          <p:cNvPr id="5" name="Rectangle 5"/>
          <p:cNvSpPr>
            <a:spLocks noGrp="1" noChangeArrowheads="1"/>
          </p:cNvSpPr>
          <p:nvPr>
            <p:ph type="ftr" sz="quarter" idx="11"/>
          </p:nvPr>
        </p:nvSpPr>
        <p:spPr/>
        <p:txBody>
          <a:bodyPr/>
          <a:lstStyle>
            <a:lvl1pPr defTabSz="457200">
              <a:defRPr>
                <a:ea typeface="+mn-ea"/>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fld id="{CABF2747-3604-47E5-B15F-367402BF78DF}" type="slidenum">
              <a:rPr lang="en-US" altLang="en-US"/>
              <a:pPr/>
              <a:t>‹#›</a:t>
            </a:fld>
            <a:endParaRPr lang="en-US" altLang="en-US"/>
          </a:p>
        </p:txBody>
      </p:sp>
    </p:spTree>
    <p:extLst>
      <p:ext uri="{BB962C8B-B14F-4D97-AF65-F5344CB8AC3E}">
        <p14:creationId xmlns:p14="http://schemas.microsoft.com/office/powerpoint/2010/main" val="39427337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defTabSz="457200">
              <a:defRPr>
                <a:ea typeface="+mn-ea"/>
                <a:cs typeface="Arial" charset="0"/>
              </a:defRPr>
            </a:lvl1pPr>
          </a:lstStyle>
          <a:p>
            <a:pPr>
              <a:defRPr/>
            </a:pPr>
            <a:fld id="{B1091876-362A-4A85-9B6F-F07D61B8BC0F}" type="datetime1">
              <a:rPr lang="en-US"/>
              <a:pPr>
                <a:defRPr/>
              </a:pPr>
              <a:t>3/5/2021</a:t>
            </a:fld>
            <a:endParaRPr lang="en-US"/>
          </a:p>
        </p:txBody>
      </p:sp>
      <p:sp>
        <p:nvSpPr>
          <p:cNvPr id="6" name="Footer Placeholder 5"/>
          <p:cNvSpPr>
            <a:spLocks noGrp="1" noChangeArrowheads="1"/>
          </p:cNvSpPr>
          <p:nvPr>
            <p:ph type="ftr" sz="quarter" idx="11"/>
          </p:nvPr>
        </p:nvSpPr>
        <p:spPr/>
        <p:txBody>
          <a:bodyPr/>
          <a:lstStyle>
            <a:lvl1pPr defTabSz="457200">
              <a:defRPr>
                <a:ea typeface="+mn-ea"/>
                <a:cs typeface="Arial"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b="1"/>
            </a:lvl1pPr>
          </a:lstStyle>
          <a:p>
            <a:fld id="{ECFD9229-4F7C-4EA3-9CEA-1BC930876AD1}" type="slidenum">
              <a:rPr lang="en-US" altLang="en-US"/>
              <a:pPr/>
              <a:t>‹#›</a:t>
            </a:fld>
            <a:endParaRPr lang="en-US" altLang="en-US"/>
          </a:p>
        </p:txBody>
      </p:sp>
    </p:spTree>
    <p:extLst>
      <p:ext uri="{BB962C8B-B14F-4D97-AF65-F5344CB8AC3E}">
        <p14:creationId xmlns:p14="http://schemas.microsoft.com/office/powerpoint/2010/main" val="231821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a:defRPr>
                <a:ea typeface="+mn-ea"/>
                <a:cs typeface="Arial" charset="0"/>
              </a:defRPr>
            </a:lvl1pPr>
          </a:lstStyle>
          <a:p>
            <a:pPr>
              <a:defRPr/>
            </a:pPr>
            <a:fld id="{A630AFF0-8018-4129-9A4E-AD90774CDECE}" type="datetime1">
              <a:rPr lang="en-US"/>
              <a:pPr>
                <a:defRPr/>
              </a:pPr>
              <a:t>3/5/2021</a:t>
            </a:fld>
            <a:endParaRPr lang="en-US"/>
          </a:p>
        </p:txBody>
      </p:sp>
      <p:sp>
        <p:nvSpPr>
          <p:cNvPr id="8" name="Rectangle 5"/>
          <p:cNvSpPr>
            <a:spLocks noGrp="1" noChangeArrowheads="1"/>
          </p:cNvSpPr>
          <p:nvPr>
            <p:ph type="ftr" sz="quarter" idx="11"/>
          </p:nvPr>
        </p:nvSpPr>
        <p:spPr/>
        <p:txBody>
          <a:bodyPr/>
          <a:lstStyle>
            <a:lvl1pPr defTabSz="457200">
              <a:defRPr>
                <a:ea typeface="+mn-ea"/>
                <a:cs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fld id="{77F5D58C-1563-4C6C-8C2D-AF4792209B03}" type="slidenum">
              <a:rPr lang="en-US" altLang="en-US"/>
              <a:pPr/>
              <a:t>‹#›</a:t>
            </a:fld>
            <a:endParaRPr lang="en-US" altLang="en-US"/>
          </a:p>
        </p:txBody>
      </p:sp>
    </p:spTree>
    <p:extLst>
      <p:ext uri="{BB962C8B-B14F-4D97-AF65-F5344CB8AC3E}">
        <p14:creationId xmlns:p14="http://schemas.microsoft.com/office/powerpoint/2010/main" val="29318704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a:defRPr>
                <a:ea typeface="+mn-ea"/>
                <a:cs typeface="Arial" charset="0"/>
              </a:defRPr>
            </a:lvl1pPr>
          </a:lstStyle>
          <a:p>
            <a:pPr>
              <a:defRPr/>
            </a:pPr>
            <a:fld id="{617BAF33-5143-4210-AAAE-4B6984B9524C}" type="datetime1">
              <a:rPr lang="en-US"/>
              <a:pPr>
                <a:defRPr/>
              </a:pPr>
              <a:t>3/5/2021</a:t>
            </a:fld>
            <a:endParaRPr lang="en-US"/>
          </a:p>
        </p:txBody>
      </p:sp>
      <p:sp>
        <p:nvSpPr>
          <p:cNvPr id="4" name="Rectangle 5"/>
          <p:cNvSpPr>
            <a:spLocks noGrp="1" noChangeArrowheads="1"/>
          </p:cNvSpPr>
          <p:nvPr>
            <p:ph type="ftr" sz="quarter" idx="11"/>
          </p:nvPr>
        </p:nvSpPr>
        <p:spPr/>
        <p:txBody>
          <a:bodyPr/>
          <a:lstStyle>
            <a:lvl1pPr defTabSz="457200">
              <a:defRPr>
                <a:ea typeface="+mn-ea"/>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fld id="{45388E2C-7B48-4BEA-80C8-91C83084F01F}" type="slidenum">
              <a:rPr lang="en-US" altLang="en-US"/>
              <a:pPr/>
              <a:t>‹#›</a:t>
            </a:fld>
            <a:endParaRPr lang="en-US" altLang="en-US"/>
          </a:p>
        </p:txBody>
      </p:sp>
    </p:spTree>
    <p:extLst>
      <p:ext uri="{BB962C8B-B14F-4D97-AF65-F5344CB8AC3E}">
        <p14:creationId xmlns:p14="http://schemas.microsoft.com/office/powerpoint/2010/main" val="839738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a:defRPr>
                <a:ea typeface="+mn-ea"/>
                <a:cs typeface="Arial" charset="0"/>
              </a:defRPr>
            </a:lvl1pPr>
          </a:lstStyle>
          <a:p>
            <a:pPr>
              <a:defRPr/>
            </a:pPr>
            <a:fld id="{8F8B5929-2B23-4365-B3D5-FA3D478D7E5C}" type="datetime1">
              <a:rPr lang="en-US"/>
              <a:pPr>
                <a:defRPr/>
              </a:pPr>
              <a:t>3/5/2021</a:t>
            </a:fld>
            <a:endParaRPr lang="en-US"/>
          </a:p>
        </p:txBody>
      </p:sp>
      <p:sp>
        <p:nvSpPr>
          <p:cNvPr id="3" name="Rectangle 5"/>
          <p:cNvSpPr>
            <a:spLocks noGrp="1" noChangeArrowheads="1"/>
          </p:cNvSpPr>
          <p:nvPr>
            <p:ph type="ftr" sz="quarter" idx="11"/>
          </p:nvPr>
        </p:nvSpPr>
        <p:spPr/>
        <p:txBody>
          <a:bodyPr/>
          <a:lstStyle>
            <a:lvl1pPr defTabSz="457200">
              <a:defRPr>
                <a:ea typeface="+mn-ea"/>
                <a:cs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fld id="{F9BD3159-B8AE-4E27-B0A0-41734DB04459}" type="slidenum">
              <a:rPr lang="en-US" altLang="en-US"/>
              <a:pPr/>
              <a:t>‹#›</a:t>
            </a:fld>
            <a:endParaRPr lang="en-US" altLang="en-US"/>
          </a:p>
        </p:txBody>
      </p:sp>
    </p:spTree>
    <p:extLst>
      <p:ext uri="{BB962C8B-B14F-4D97-AF65-F5344CB8AC3E}">
        <p14:creationId xmlns:p14="http://schemas.microsoft.com/office/powerpoint/2010/main" val="30002226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2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defTabSz="457200">
              <a:defRPr>
                <a:ea typeface="+mn-ea"/>
                <a:cs typeface="Arial" charset="0"/>
              </a:defRPr>
            </a:lvl1pPr>
          </a:lstStyle>
          <a:p>
            <a:pPr>
              <a:defRPr/>
            </a:pPr>
            <a:fld id="{4F5EE18F-E42E-442A-BD79-D88B64C55A8B}" type="datetime1">
              <a:rPr lang="en-US"/>
              <a:pPr>
                <a:defRPr/>
              </a:pPr>
              <a:t>3/5/2021</a:t>
            </a:fld>
            <a:endParaRPr lang="en-US"/>
          </a:p>
        </p:txBody>
      </p:sp>
      <p:sp>
        <p:nvSpPr>
          <p:cNvPr id="6" name="Footer Placeholder 5"/>
          <p:cNvSpPr>
            <a:spLocks noGrp="1" noChangeArrowheads="1"/>
          </p:cNvSpPr>
          <p:nvPr>
            <p:ph type="ftr" sz="quarter" idx="11"/>
          </p:nvPr>
        </p:nvSpPr>
        <p:spPr/>
        <p:txBody>
          <a:bodyPr/>
          <a:lstStyle>
            <a:lvl1pPr defTabSz="457200">
              <a:defRPr>
                <a:ea typeface="+mn-ea"/>
                <a:cs typeface="Arial"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b="1"/>
            </a:lvl1pPr>
          </a:lstStyle>
          <a:p>
            <a:fld id="{72F0CAD4-6444-4C25-8E8F-5BA80DCA6E4D}" type="slidenum">
              <a:rPr lang="en-US" altLang="en-US"/>
              <a:pPr/>
              <a:t>‹#›</a:t>
            </a:fld>
            <a:endParaRPr lang="en-US" altLang="en-US"/>
          </a:p>
        </p:txBody>
      </p:sp>
    </p:spTree>
    <p:extLst>
      <p:ext uri="{BB962C8B-B14F-4D97-AF65-F5344CB8AC3E}">
        <p14:creationId xmlns:p14="http://schemas.microsoft.com/office/powerpoint/2010/main" val="13479276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defTabSz="457200">
              <a:defRPr>
                <a:ea typeface="+mn-ea"/>
                <a:cs typeface="Arial" charset="0"/>
              </a:defRPr>
            </a:lvl1pPr>
          </a:lstStyle>
          <a:p>
            <a:pPr>
              <a:defRPr/>
            </a:pPr>
            <a:fld id="{8F37C529-918E-40A4-B4D1-2E86E91F9E61}" type="datetime1">
              <a:rPr lang="en-US"/>
              <a:pPr>
                <a:defRPr/>
              </a:pPr>
              <a:t>3/5/2021</a:t>
            </a:fld>
            <a:endParaRPr lang="en-US"/>
          </a:p>
        </p:txBody>
      </p:sp>
      <p:sp>
        <p:nvSpPr>
          <p:cNvPr id="6" name="Footer Placeholder 5"/>
          <p:cNvSpPr>
            <a:spLocks noGrp="1" noChangeArrowheads="1"/>
          </p:cNvSpPr>
          <p:nvPr>
            <p:ph type="ftr" sz="quarter" idx="11"/>
          </p:nvPr>
        </p:nvSpPr>
        <p:spPr/>
        <p:txBody>
          <a:bodyPr/>
          <a:lstStyle>
            <a:lvl1pPr defTabSz="457200">
              <a:defRPr>
                <a:ea typeface="+mn-ea"/>
                <a:cs typeface="Arial"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b="1"/>
            </a:lvl1pPr>
          </a:lstStyle>
          <a:p>
            <a:fld id="{7500F3AD-107B-4334-BF76-6BD239B48C5F}" type="slidenum">
              <a:rPr lang="en-US" altLang="en-US"/>
              <a:pPr/>
              <a:t>‹#›</a:t>
            </a:fld>
            <a:endParaRPr lang="en-US" altLang="en-US"/>
          </a:p>
        </p:txBody>
      </p:sp>
    </p:spTree>
    <p:extLst>
      <p:ext uri="{BB962C8B-B14F-4D97-AF65-F5344CB8AC3E}">
        <p14:creationId xmlns:p14="http://schemas.microsoft.com/office/powerpoint/2010/main" val="23182745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defRPr>
                <a:ea typeface="+mn-ea"/>
                <a:cs typeface="Arial" charset="0"/>
              </a:defRPr>
            </a:lvl1pPr>
          </a:lstStyle>
          <a:p>
            <a:pPr>
              <a:defRPr/>
            </a:pPr>
            <a:fld id="{2F41DD6C-3710-4FEB-BBC0-BDE0BAF0C4B2}" type="datetime1">
              <a:rPr lang="en-US"/>
              <a:pPr>
                <a:defRPr/>
              </a:pPr>
              <a:t>3/5/2021</a:t>
            </a:fld>
            <a:endParaRPr lang="en-US"/>
          </a:p>
        </p:txBody>
      </p:sp>
      <p:sp>
        <p:nvSpPr>
          <p:cNvPr id="5" name="Rectangle 5"/>
          <p:cNvSpPr>
            <a:spLocks noGrp="1" noChangeArrowheads="1"/>
          </p:cNvSpPr>
          <p:nvPr>
            <p:ph type="ftr" sz="quarter" idx="11"/>
          </p:nvPr>
        </p:nvSpPr>
        <p:spPr/>
        <p:txBody>
          <a:bodyPr/>
          <a:lstStyle>
            <a:lvl1pPr defTabSz="457200">
              <a:defRPr>
                <a:ea typeface="+mn-ea"/>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fld id="{1B72BE78-441A-4EEC-BF61-33979BFDAC69}" type="slidenum">
              <a:rPr lang="en-US" altLang="en-US"/>
              <a:pPr/>
              <a:t>‹#›</a:t>
            </a:fld>
            <a:endParaRPr lang="en-US" altLang="en-US"/>
          </a:p>
        </p:txBody>
      </p:sp>
    </p:spTree>
    <p:extLst>
      <p:ext uri="{BB962C8B-B14F-4D97-AF65-F5344CB8AC3E}">
        <p14:creationId xmlns:p14="http://schemas.microsoft.com/office/powerpoint/2010/main" val="21278204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5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5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defRPr>
                <a:ea typeface="+mn-ea"/>
                <a:cs typeface="Arial" charset="0"/>
              </a:defRPr>
            </a:lvl1pPr>
          </a:lstStyle>
          <a:p>
            <a:pPr>
              <a:defRPr/>
            </a:pPr>
            <a:fld id="{B44EC064-85FB-4747-B749-A201C97314C2}" type="datetime1">
              <a:rPr lang="en-US"/>
              <a:pPr>
                <a:defRPr/>
              </a:pPr>
              <a:t>3/5/2021</a:t>
            </a:fld>
            <a:endParaRPr lang="en-US"/>
          </a:p>
        </p:txBody>
      </p:sp>
      <p:sp>
        <p:nvSpPr>
          <p:cNvPr id="5" name="Rectangle 5"/>
          <p:cNvSpPr>
            <a:spLocks noGrp="1" noChangeArrowheads="1"/>
          </p:cNvSpPr>
          <p:nvPr>
            <p:ph type="ftr" sz="quarter" idx="11"/>
          </p:nvPr>
        </p:nvSpPr>
        <p:spPr/>
        <p:txBody>
          <a:bodyPr/>
          <a:lstStyle>
            <a:lvl1pPr defTabSz="457200">
              <a:defRPr>
                <a:ea typeface="+mn-ea"/>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fld id="{54B7C6A7-CF3E-4E62-AA4B-C78E775496EA}" type="slidenum">
              <a:rPr lang="en-US" altLang="en-US"/>
              <a:pPr/>
              <a:t>‹#›</a:t>
            </a:fld>
            <a:endParaRPr lang="en-US" altLang="en-US"/>
          </a:p>
        </p:txBody>
      </p:sp>
    </p:spTree>
    <p:extLst>
      <p:ext uri="{BB962C8B-B14F-4D97-AF65-F5344CB8AC3E}">
        <p14:creationId xmlns:p14="http://schemas.microsoft.com/office/powerpoint/2010/main" val="28691652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852"/>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defTabSz="457200">
              <a:defRPr>
                <a:ea typeface="+mn-ea"/>
                <a:cs typeface="Arial" charset="0"/>
              </a:defRPr>
            </a:lvl1pPr>
          </a:lstStyle>
          <a:p>
            <a:pPr>
              <a:defRPr/>
            </a:pPr>
            <a:fld id="{228839E9-A472-4912-A8AB-228CFA7E3126}" type="datetime1">
              <a:rPr lang="en-US"/>
              <a:pPr>
                <a:defRPr/>
              </a:pPr>
              <a:t>3/5/2021</a:t>
            </a:fld>
            <a:endParaRPr lang="en-US"/>
          </a:p>
        </p:txBody>
      </p:sp>
      <p:sp>
        <p:nvSpPr>
          <p:cNvPr id="4" name="Rectangle 5"/>
          <p:cNvSpPr>
            <a:spLocks noGrp="1" noChangeArrowheads="1"/>
          </p:cNvSpPr>
          <p:nvPr>
            <p:ph type="ftr" sz="quarter" idx="11"/>
          </p:nvPr>
        </p:nvSpPr>
        <p:spPr/>
        <p:txBody>
          <a:bodyPr/>
          <a:lstStyle>
            <a:lvl1pPr defTabSz="457200">
              <a:defRPr>
                <a:ea typeface="+mn-ea"/>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fld id="{1AEE99DA-65A2-432B-B938-488EAFA58E92}" type="slidenum">
              <a:rPr lang="en-US" altLang="en-US"/>
              <a:pPr/>
              <a:t>‹#›</a:t>
            </a:fld>
            <a:endParaRPr lang="en-US" altLang="en-US"/>
          </a:p>
        </p:txBody>
      </p:sp>
    </p:spTree>
    <p:extLst>
      <p:ext uri="{BB962C8B-B14F-4D97-AF65-F5344CB8AC3E}">
        <p14:creationId xmlns:p14="http://schemas.microsoft.com/office/powerpoint/2010/main" val="184071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ACEBD90-FAE6-4BDD-8F66-544CBD65CFFB}" type="datetime1">
              <a:rPr lang="en-US"/>
              <a:pPr>
                <a:defRPr/>
              </a:pPr>
              <a:t>3/5/2021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C049814-CA50-4CC9-A69C-DA3402631BBB}" type="slidenum">
              <a:rPr lang="en-US" altLang="en-US"/>
              <a:pPr/>
              <a:t>‹#›</a:t>
            </a:fld>
            <a:endParaRPr lang="en-US" altLang="en-US"/>
          </a:p>
        </p:txBody>
      </p:sp>
    </p:spTree>
    <p:extLst>
      <p:ext uri="{BB962C8B-B14F-4D97-AF65-F5344CB8AC3E}">
        <p14:creationId xmlns:p14="http://schemas.microsoft.com/office/powerpoint/2010/main" val="35953169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strip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6"/>
          <p:cNvGrpSpPr>
            <a:grpSpLocks/>
          </p:cNvGrpSpPr>
          <p:nvPr userDrawn="1"/>
        </p:nvGrpSpPr>
        <p:grpSpPr bwMode="auto">
          <a:xfrm>
            <a:off x="1295400" y="6365875"/>
            <a:ext cx="7732713" cy="412750"/>
            <a:chOff x="1295400" y="6366548"/>
            <a:chExt cx="7732776" cy="412204"/>
          </a:xfrm>
        </p:grpSpPr>
        <p:pic>
          <p:nvPicPr>
            <p:cNvPr id="6" name="Picture 7"/>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81800" y="6366548"/>
              <a:ext cx="2246376" cy="412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295400" y="6477526"/>
              <a:ext cx="5410244" cy="0"/>
            </a:xfrm>
            <a:prstGeom prst="line">
              <a:avLst/>
            </a:prstGeom>
            <a:ln w="31750" cap="rnd">
              <a:solidFill>
                <a:srgbClr val="0021A5"/>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1752604" y="6629724"/>
              <a:ext cx="4953040" cy="0"/>
            </a:xfrm>
            <a:prstGeom prst="line">
              <a:avLst/>
            </a:prstGeom>
            <a:ln w="31750" cap="rnd">
              <a:solidFill>
                <a:srgbClr val="FF4A00"/>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3238236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4" descr="strip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6"/>
          <p:cNvGrpSpPr>
            <a:grpSpLocks/>
          </p:cNvGrpSpPr>
          <p:nvPr userDrawn="1"/>
        </p:nvGrpSpPr>
        <p:grpSpPr bwMode="auto">
          <a:xfrm>
            <a:off x="1295400" y="6365875"/>
            <a:ext cx="7732713" cy="412750"/>
            <a:chOff x="1295400" y="6366548"/>
            <a:chExt cx="7732776" cy="412204"/>
          </a:xfrm>
        </p:grpSpPr>
        <p:pic>
          <p:nvPicPr>
            <p:cNvPr id="6" name="Picture 7"/>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81800" y="6366548"/>
              <a:ext cx="2246376" cy="412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295400" y="6477526"/>
              <a:ext cx="5410244" cy="0"/>
            </a:xfrm>
            <a:prstGeom prst="line">
              <a:avLst/>
            </a:prstGeom>
            <a:ln w="31750" cap="rnd">
              <a:solidFill>
                <a:srgbClr val="0021A5"/>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1752604" y="6629724"/>
              <a:ext cx="4953040" cy="0"/>
            </a:xfrm>
            <a:prstGeom prst="line">
              <a:avLst/>
            </a:prstGeom>
            <a:ln w="31750" cap="rnd">
              <a:solidFill>
                <a:srgbClr val="FF4A00"/>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lvl1pPr>
              <a:defRPr u="sng"/>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21A5"/>
                </a:solidFill>
              </a:defRPr>
            </a:lvl1pPr>
            <a:lvl2pPr>
              <a:defRPr>
                <a:solidFill>
                  <a:srgbClr val="0021A5"/>
                </a:solidFill>
              </a:defRPr>
            </a:lvl2pPr>
            <a:lvl3pPr>
              <a:defRPr>
                <a:solidFill>
                  <a:srgbClr val="0021A5"/>
                </a:solidFill>
              </a:defRPr>
            </a:lvl3pPr>
            <a:lvl4pPr>
              <a:defRPr>
                <a:solidFill>
                  <a:srgbClr val="0021A5"/>
                </a:solidFill>
              </a:defRPr>
            </a:lvl4pPr>
            <a:lvl5pPr>
              <a:defRPr>
                <a:solidFill>
                  <a:srgbClr val="0021A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0"/>
          </p:nvPr>
        </p:nvSpPr>
        <p:spPr/>
        <p:txBody>
          <a:bodyPr/>
          <a:lstStyle>
            <a:lvl1pPr>
              <a:defRPr>
                <a:latin typeface="Arial" panose="020B0604020202020204" pitchFamily="34" charset="0"/>
              </a:defRPr>
            </a:lvl1pPr>
          </a:lstStyle>
          <a:p>
            <a:fld id="{53551233-0D0B-4C29-B00A-2EB496FA168D}" type="slidenum">
              <a:rPr lang="en-US" altLang="en-US"/>
              <a:pPr/>
              <a:t>‹#›</a:t>
            </a:fld>
            <a:endParaRPr lang="en-US" altLang="en-US"/>
          </a:p>
        </p:txBody>
      </p:sp>
    </p:spTree>
    <p:extLst>
      <p:ext uri="{BB962C8B-B14F-4D97-AF65-F5344CB8AC3E}">
        <p14:creationId xmlns:p14="http://schemas.microsoft.com/office/powerpoint/2010/main" val="21046347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918179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descr="strip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6"/>
          <p:cNvGrpSpPr>
            <a:grpSpLocks/>
          </p:cNvGrpSpPr>
          <p:nvPr userDrawn="1"/>
        </p:nvGrpSpPr>
        <p:grpSpPr bwMode="auto">
          <a:xfrm>
            <a:off x="1295400" y="6365875"/>
            <a:ext cx="7732713" cy="412750"/>
            <a:chOff x="1295400" y="6366548"/>
            <a:chExt cx="7732776" cy="412204"/>
          </a:xfrm>
        </p:grpSpPr>
        <p:pic>
          <p:nvPicPr>
            <p:cNvPr id="7" name="Picture 7"/>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81800" y="6366548"/>
              <a:ext cx="2246376" cy="412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1295400" y="6477526"/>
              <a:ext cx="5410244" cy="0"/>
            </a:xfrm>
            <a:prstGeom prst="line">
              <a:avLst/>
            </a:prstGeom>
            <a:ln w="31750" cap="rnd">
              <a:solidFill>
                <a:srgbClr val="0021A5"/>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752604" y="6629724"/>
              <a:ext cx="4953040" cy="0"/>
            </a:xfrm>
            <a:prstGeom prst="line">
              <a:avLst/>
            </a:prstGeom>
            <a:ln w="31750" cap="rnd">
              <a:solidFill>
                <a:srgbClr val="FF4A00"/>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lvl1pPr>
              <a:defRPr u="sng"/>
            </a:lvl1pPr>
          </a:lstStyle>
          <a:p>
            <a:r>
              <a:rPr lang="en-US"/>
              <a:t>Click to edit Master title style</a:t>
            </a:r>
          </a:p>
        </p:txBody>
      </p:sp>
      <p:sp>
        <p:nvSpPr>
          <p:cNvPr id="3" name="Content Placeholder 2"/>
          <p:cNvSpPr>
            <a:spLocks noGrp="1"/>
          </p:cNvSpPr>
          <p:nvPr>
            <p:ph sz="half" idx="1"/>
          </p:nvPr>
        </p:nvSpPr>
        <p:spPr>
          <a:xfrm>
            <a:off x="685800" y="808037"/>
            <a:ext cx="4038600" cy="5135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808037"/>
            <a:ext cx="4038600" cy="5135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6"/>
          <p:cNvSpPr>
            <a:spLocks noGrp="1"/>
          </p:cNvSpPr>
          <p:nvPr>
            <p:ph type="sldNum" sz="quarter" idx="10"/>
          </p:nvPr>
        </p:nvSpPr>
        <p:spPr/>
        <p:txBody>
          <a:bodyPr/>
          <a:lstStyle>
            <a:lvl1pPr>
              <a:defRPr>
                <a:latin typeface="Arial" panose="020B0604020202020204" pitchFamily="34" charset="0"/>
              </a:defRPr>
            </a:lvl1pPr>
          </a:lstStyle>
          <a:p>
            <a:fld id="{2F3AA0F9-31A2-47AD-B90C-D7BE1458EAE4}" type="slidenum">
              <a:rPr lang="en-US" altLang="en-US"/>
              <a:pPr/>
              <a:t>‹#›</a:t>
            </a:fld>
            <a:endParaRPr lang="en-US" altLang="en-US"/>
          </a:p>
        </p:txBody>
      </p:sp>
    </p:spTree>
    <p:extLst>
      <p:ext uri="{BB962C8B-B14F-4D97-AF65-F5344CB8AC3E}">
        <p14:creationId xmlns:p14="http://schemas.microsoft.com/office/powerpoint/2010/main" val="36195766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4" descr="strip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6"/>
          <p:cNvGrpSpPr>
            <a:grpSpLocks/>
          </p:cNvGrpSpPr>
          <p:nvPr userDrawn="1"/>
        </p:nvGrpSpPr>
        <p:grpSpPr bwMode="auto">
          <a:xfrm>
            <a:off x="1295400" y="6365875"/>
            <a:ext cx="7732713" cy="412750"/>
            <a:chOff x="1295400" y="6366548"/>
            <a:chExt cx="7732776" cy="412204"/>
          </a:xfrm>
        </p:grpSpPr>
        <p:pic>
          <p:nvPicPr>
            <p:cNvPr id="9" name="Picture 7"/>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81800" y="6366548"/>
              <a:ext cx="2246376" cy="412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userDrawn="1"/>
          </p:nvCxnSpPr>
          <p:spPr>
            <a:xfrm>
              <a:off x="1295400" y="6477526"/>
              <a:ext cx="5410244" cy="0"/>
            </a:xfrm>
            <a:prstGeom prst="line">
              <a:avLst/>
            </a:prstGeom>
            <a:ln w="31750" cap="rnd">
              <a:solidFill>
                <a:srgbClr val="0021A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752604" y="6629724"/>
              <a:ext cx="4953040" cy="0"/>
            </a:xfrm>
            <a:prstGeom prst="line">
              <a:avLst/>
            </a:prstGeom>
            <a:ln w="31750" cap="rnd">
              <a:solidFill>
                <a:srgbClr val="FF4A00"/>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lvl1pPr>
              <a:defRPr u="sng"/>
            </a:lvl1pPr>
          </a:lstStyle>
          <a:p>
            <a:r>
              <a:rPr lang="en-US" dirty="0"/>
              <a:t>Click to edit Master title style</a:t>
            </a:r>
          </a:p>
        </p:txBody>
      </p:sp>
      <p:sp>
        <p:nvSpPr>
          <p:cNvPr id="3" name="Text Placeholder 2"/>
          <p:cNvSpPr>
            <a:spLocks noGrp="1"/>
          </p:cNvSpPr>
          <p:nvPr>
            <p:ph type="body" idx="1"/>
          </p:nvPr>
        </p:nvSpPr>
        <p:spPr>
          <a:xfrm>
            <a:off x="685800" y="8191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14589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73625" y="8191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73625" y="14589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8"/>
          <p:cNvSpPr>
            <a:spLocks noGrp="1"/>
          </p:cNvSpPr>
          <p:nvPr>
            <p:ph type="sldNum" sz="quarter" idx="10"/>
          </p:nvPr>
        </p:nvSpPr>
        <p:spPr/>
        <p:txBody>
          <a:bodyPr/>
          <a:lstStyle>
            <a:lvl1pPr>
              <a:defRPr>
                <a:latin typeface="Arial" panose="020B0604020202020204" pitchFamily="34" charset="0"/>
              </a:defRPr>
            </a:lvl1pPr>
          </a:lstStyle>
          <a:p>
            <a:fld id="{20C6936F-DAAD-4B4E-9BC1-116CA9E2BD08}" type="slidenum">
              <a:rPr lang="en-US" altLang="en-US"/>
              <a:pPr/>
              <a:t>‹#›</a:t>
            </a:fld>
            <a:endParaRPr lang="en-US" altLang="en-US"/>
          </a:p>
        </p:txBody>
      </p:sp>
    </p:spTree>
    <p:extLst>
      <p:ext uri="{BB962C8B-B14F-4D97-AF65-F5344CB8AC3E}">
        <p14:creationId xmlns:p14="http://schemas.microsoft.com/office/powerpoint/2010/main" val="23009454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4" descr="strip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6"/>
          <p:cNvGrpSpPr>
            <a:grpSpLocks/>
          </p:cNvGrpSpPr>
          <p:nvPr userDrawn="1"/>
        </p:nvGrpSpPr>
        <p:grpSpPr bwMode="auto">
          <a:xfrm>
            <a:off x="1295400" y="6365875"/>
            <a:ext cx="7732713" cy="412750"/>
            <a:chOff x="1295400" y="6366548"/>
            <a:chExt cx="7732776" cy="412204"/>
          </a:xfrm>
        </p:grpSpPr>
        <p:pic>
          <p:nvPicPr>
            <p:cNvPr id="5" name="Picture 7"/>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81800" y="6366548"/>
              <a:ext cx="2246376" cy="412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295400" y="6477526"/>
              <a:ext cx="5410244" cy="0"/>
            </a:xfrm>
            <a:prstGeom prst="line">
              <a:avLst/>
            </a:prstGeom>
            <a:ln w="31750" cap="rnd">
              <a:solidFill>
                <a:srgbClr val="0021A5"/>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752604" y="6629724"/>
              <a:ext cx="4953040" cy="0"/>
            </a:xfrm>
            <a:prstGeom prst="line">
              <a:avLst/>
            </a:prstGeom>
            <a:ln w="31750" cap="rnd">
              <a:solidFill>
                <a:srgbClr val="FF4A00"/>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lvl1pPr>
              <a:defRPr u="sng"/>
            </a:lvl1pPr>
          </a:lstStyle>
          <a:p>
            <a:r>
              <a:rPr lang="en-US"/>
              <a:t>Click to edit Master title style</a:t>
            </a:r>
          </a:p>
        </p:txBody>
      </p:sp>
      <p:sp>
        <p:nvSpPr>
          <p:cNvPr id="8" name="Slide Number Placeholder 4"/>
          <p:cNvSpPr>
            <a:spLocks noGrp="1"/>
          </p:cNvSpPr>
          <p:nvPr>
            <p:ph type="sldNum" sz="quarter" idx="10"/>
          </p:nvPr>
        </p:nvSpPr>
        <p:spPr/>
        <p:txBody>
          <a:bodyPr/>
          <a:lstStyle>
            <a:lvl1pPr>
              <a:defRPr>
                <a:latin typeface="Arial" panose="020B0604020202020204" pitchFamily="34" charset="0"/>
              </a:defRPr>
            </a:lvl1pPr>
          </a:lstStyle>
          <a:p>
            <a:fld id="{5ADE073C-C8ED-4261-BC8D-F3580E5605C0}" type="slidenum">
              <a:rPr lang="en-US" altLang="en-US"/>
              <a:pPr/>
              <a:t>‹#›</a:t>
            </a:fld>
            <a:endParaRPr lang="en-US" altLang="en-US"/>
          </a:p>
        </p:txBody>
      </p:sp>
    </p:spTree>
    <p:extLst>
      <p:ext uri="{BB962C8B-B14F-4D97-AF65-F5344CB8AC3E}">
        <p14:creationId xmlns:p14="http://schemas.microsoft.com/office/powerpoint/2010/main" val="14395207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57352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4" descr="strip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6"/>
          <p:cNvGrpSpPr>
            <a:grpSpLocks/>
          </p:cNvGrpSpPr>
          <p:nvPr userDrawn="1"/>
        </p:nvGrpSpPr>
        <p:grpSpPr bwMode="auto">
          <a:xfrm>
            <a:off x="1295400" y="6365875"/>
            <a:ext cx="7732713" cy="412750"/>
            <a:chOff x="1295400" y="6366548"/>
            <a:chExt cx="7732776" cy="412204"/>
          </a:xfrm>
        </p:grpSpPr>
        <p:pic>
          <p:nvPicPr>
            <p:cNvPr id="7" name="Picture 7"/>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81800" y="6366548"/>
              <a:ext cx="2246376" cy="412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1295400" y="6477526"/>
              <a:ext cx="5410244" cy="0"/>
            </a:xfrm>
            <a:prstGeom prst="line">
              <a:avLst/>
            </a:prstGeom>
            <a:ln w="31750" cap="rnd">
              <a:solidFill>
                <a:srgbClr val="0021A5"/>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752604" y="6629724"/>
              <a:ext cx="4953040" cy="0"/>
            </a:xfrm>
            <a:prstGeom prst="line">
              <a:avLst/>
            </a:prstGeom>
            <a:ln w="31750" cap="rnd">
              <a:solidFill>
                <a:srgbClr val="FF4A00"/>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858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036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Slide Number Placeholder 6"/>
          <p:cNvSpPr>
            <a:spLocks noGrp="1"/>
          </p:cNvSpPr>
          <p:nvPr>
            <p:ph type="sldNum" sz="quarter" idx="10"/>
          </p:nvPr>
        </p:nvSpPr>
        <p:spPr/>
        <p:txBody>
          <a:bodyPr/>
          <a:lstStyle>
            <a:lvl1pPr>
              <a:defRPr>
                <a:latin typeface="Arial" panose="020B0604020202020204" pitchFamily="34" charset="0"/>
              </a:defRPr>
            </a:lvl1pPr>
          </a:lstStyle>
          <a:p>
            <a:fld id="{7ECA0C8A-A505-40D1-9B3A-0D00D68560C3}" type="slidenum">
              <a:rPr lang="en-US" altLang="en-US"/>
              <a:pPr/>
              <a:t>‹#›</a:t>
            </a:fld>
            <a:endParaRPr lang="en-US" altLang="en-US"/>
          </a:p>
        </p:txBody>
      </p:sp>
    </p:spTree>
    <p:extLst>
      <p:ext uri="{BB962C8B-B14F-4D97-AF65-F5344CB8AC3E}">
        <p14:creationId xmlns:p14="http://schemas.microsoft.com/office/powerpoint/2010/main" val="33725352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4" descr="strip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6"/>
          <p:cNvGrpSpPr>
            <a:grpSpLocks/>
          </p:cNvGrpSpPr>
          <p:nvPr userDrawn="1"/>
        </p:nvGrpSpPr>
        <p:grpSpPr bwMode="auto">
          <a:xfrm>
            <a:off x="1295400" y="6365875"/>
            <a:ext cx="7732713" cy="412750"/>
            <a:chOff x="1295400" y="6366548"/>
            <a:chExt cx="7732776" cy="412204"/>
          </a:xfrm>
        </p:grpSpPr>
        <p:pic>
          <p:nvPicPr>
            <p:cNvPr id="7" name="Picture 7"/>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81800" y="6366548"/>
              <a:ext cx="2246376" cy="412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1295400" y="6477526"/>
              <a:ext cx="5410244" cy="0"/>
            </a:xfrm>
            <a:prstGeom prst="line">
              <a:avLst/>
            </a:prstGeom>
            <a:ln w="31750" cap="rnd">
              <a:solidFill>
                <a:srgbClr val="0021A5"/>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752604" y="6629724"/>
              <a:ext cx="4953040" cy="0"/>
            </a:xfrm>
            <a:prstGeom prst="line">
              <a:avLst/>
            </a:prstGeom>
            <a:ln w="31750" cap="rnd">
              <a:solidFill>
                <a:srgbClr val="FF4A00"/>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Slide Number Placeholder 6"/>
          <p:cNvSpPr>
            <a:spLocks noGrp="1"/>
          </p:cNvSpPr>
          <p:nvPr>
            <p:ph type="sldNum" sz="quarter" idx="10"/>
          </p:nvPr>
        </p:nvSpPr>
        <p:spPr/>
        <p:txBody>
          <a:bodyPr/>
          <a:lstStyle>
            <a:lvl1pPr>
              <a:defRPr>
                <a:latin typeface="Arial" panose="020B0604020202020204" pitchFamily="34" charset="0"/>
              </a:defRPr>
            </a:lvl1pPr>
          </a:lstStyle>
          <a:p>
            <a:fld id="{15B0A763-DC7A-4136-8268-085792CECF21}" type="slidenum">
              <a:rPr lang="en-US" altLang="en-US"/>
              <a:pPr/>
              <a:t>‹#›</a:t>
            </a:fld>
            <a:endParaRPr lang="en-US" altLang="en-US"/>
          </a:p>
        </p:txBody>
      </p:sp>
    </p:spTree>
    <p:extLst>
      <p:ext uri="{BB962C8B-B14F-4D97-AF65-F5344CB8AC3E}">
        <p14:creationId xmlns:p14="http://schemas.microsoft.com/office/powerpoint/2010/main" val="7246997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4" descr="strip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6"/>
          <p:cNvGrpSpPr>
            <a:grpSpLocks/>
          </p:cNvGrpSpPr>
          <p:nvPr userDrawn="1"/>
        </p:nvGrpSpPr>
        <p:grpSpPr bwMode="auto">
          <a:xfrm>
            <a:off x="1295400" y="6365875"/>
            <a:ext cx="7732713" cy="412750"/>
            <a:chOff x="1295400" y="6366548"/>
            <a:chExt cx="7732776" cy="412204"/>
          </a:xfrm>
        </p:grpSpPr>
        <p:pic>
          <p:nvPicPr>
            <p:cNvPr id="6" name="Picture 7"/>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81800" y="6366548"/>
              <a:ext cx="2246376" cy="412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295400" y="6477526"/>
              <a:ext cx="5410244" cy="0"/>
            </a:xfrm>
            <a:prstGeom prst="line">
              <a:avLst/>
            </a:prstGeom>
            <a:ln w="31750" cap="rnd">
              <a:solidFill>
                <a:srgbClr val="0021A5"/>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1752604" y="6629724"/>
              <a:ext cx="4953040" cy="0"/>
            </a:xfrm>
            <a:prstGeom prst="line">
              <a:avLst/>
            </a:prstGeom>
            <a:ln w="31750" cap="rnd">
              <a:solidFill>
                <a:srgbClr val="FF4A00"/>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lvl1pPr>
              <a:defRPr u="sng"/>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0"/>
          </p:nvPr>
        </p:nvSpPr>
        <p:spPr/>
        <p:txBody>
          <a:bodyPr/>
          <a:lstStyle>
            <a:lvl1pPr>
              <a:defRPr>
                <a:latin typeface="Arial" panose="020B0604020202020204" pitchFamily="34" charset="0"/>
              </a:defRPr>
            </a:lvl1pPr>
          </a:lstStyle>
          <a:p>
            <a:fld id="{24F962A4-9123-4FB0-BF20-5738F6B80222}" type="slidenum">
              <a:rPr lang="en-US" altLang="en-US"/>
              <a:pPr/>
              <a:t>‹#›</a:t>
            </a:fld>
            <a:endParaRPr lang="en-US" altLang="en-US"/>
          </a:p>
        </p:txBody>
      </p:sp>
    </p:spTree>
    <p:extLst>
      <p:ext uri="{BB962C8B-B14F-4D97-AF65-F5344CB8AC3E}">
        <p14:creationId xmlns:p14="http://schemas.microsoft.com/office/powerpoint/2010/main" val="2956689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8A729BC-5627-4B1B-BA02-D5F6631087A9}" type="datetime1">
              <a:rPr lang="en-US"/>
              <a:pPr>
                <a:defRPr/>
              </a:pPr>
              <a:t>3/5/2021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495687B-2369-4598-A5CF-DD88585DDBCA}" type="slidenum">
              <a:rPr lang="en-US" altLang="en-US"/>
              <a:pPr/>
              <a:t>‹#›</a:t>
            </a:fld>
            <a:endParaRPr lang="en-US" altLang="en-US"/>
          </a:p>
        </p:txBody>
      </p:sp>
    </p:spTree>
    <p:extLst>
      <p:ext uri="{BB962C8B-B14F-4D97-AF65-F5344CB8AC3E}">
        <p14:creationId xmlns:p14="http://schemas.microsoft.com/office/powerpoint/2010/main" val="25033881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4" descr="strip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6"/>
          <p:cNvGrpSpPr>
            <a:grpSpLocks/>
          </p:cNvGrpSpPr>
          <p:nvPr userDrawn="1"/>
        </p:nvGrpSpPr>
        <p:grpSpPr bwMode="auto">
          <a:xfrm>
            <a:off x="1295400" y="6365875"/>
            <a:ext cx="7732713" cy="412750"/>
            <a:chOff x="1295400" y="6366548"/>
            <a:chExt cx="7732776" cy="412204"/>
          </a:xfrm>
        </p:grpSpPr>
        <p:pic>
          <p:nvPicPr>
            <p:cNvPr id="6" name="Picture 7"/>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81800" y="6366548"/>
              <a:ext cx="2246376" cy="412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295400" y="6477526"/>
              <a:ext cx="5410244" cy="0"/>
            </a:xfrm>
            <a:prstGeom prst="line">
              <a:avLst/>
            </a:prstGeom>
            <a:ln w="31750" cap="rnd">
              <a:solidFill>
                <a:srgbClr val="0021A5"/>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1752604" y="6629724"/>
              <a:ext cx="4953040" cy="0"/>
            </a:xfrm>
            <a:prstGeom prst="line">
              <a:avLst/>
            </a:prstGeom>
            <a:ln w="31750" cap="rnd">
              <a:solidFill>
                <a:srgbClr val="FF4A00"/>
              </a:solidFill>
            </a:ln>
          </p:spPr>
          <p:style>
            <a:lnRef idx="1">
              <a:schemeClr val="accent1"/>
            </a:lnRef>
            <a:fillRef idx="0">
              <a:schemeClr val="accent1"/>
            </a:fillRef>
            <a:effectRef idx="0">
              <a:schemeClr val="accent1"/>
            </a:effectRef>
            <a:fontRef idx="minor">
              <a:schemeClr val="tx1"/>
            </a:fontRef>
          </p:style>
        </p:cxnSp>
      </p:grpSp>
      <p:sp>
        <p:nvSpPr>
          <p:cNvPr id="2" name="Vertical Title 1"/>
          <p:cNvSpPr>
            <a:spLocks noGrp="1"/>
          </p:cNvSpPr>
          <p:nvPr>
            <p:ph type="title" orient="vert"/>
          </p:nvPr>
        </p:nvSpPr>
        <p:spPr>
          <a:xfrm>
            <a:off x="6629400" y="274638"/>
            <a:ext cx="2057400" cy="5851525"/>
          </a:xfrm>
        </p:spPr>
        <p:txBody>
          <a:bodyPr vert="eaVert"/>
          <a:lstStyle>
            <a:lvl1pPr>
              <a:defRPr u="sng"/>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0"/>
          </p:nvPr>
        </p:nvSpPr>
        <p:spPr/>
        <p:txBody>
          <a:bodyPr/>
          <a:lstStyle>
            <a:lvl1pPr>
              <a:defRPr>
                <a:latin typeface="Arial" panose="020B0604020202020204" pitchFamily="34" charset="0"/>
              </a:defRPr>
            </a:lvl1pPr>
          </a:lstStyle>
          <a:p>
            <a:fld id="{D3B45942-E54A-4D4E-9823-DB1551A94F84}" type="slidenum">
              <a:rPr lang="en-US" altLang="en-US"/>
              <a:pPr/>
              <a:t>‹#›</a:t>
            </a:fld>
            <a:endParaRPr lang="en-US" altLang="en-US"/>
          </a:p>
        </p:txBody>
      </p:sp>
    </p:spTree>
    <p:extLst>
      <p:ext uri="{BB962C8B-B14F-4D97-AF65-F5344CB8AC3E}">
        <p14:creationId xmlns:p14="http://schemas.microsoft.com/office/powerpoint/2010/main" val="38670259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ea typeface="ＭＳ Ｐゴシック" pitchFamily="34" charset="-128"/>
                <a:cs typeface="+mn-cs"/>
              </a:defRPr>
            </a:lvl1pPr>
          </a:lstStyle>
          <a:p>
            <a:pPr>
              <a:defRPr/>
            </a:pPr>
            <a:fld id="{AF72DFC9-13EB-45EE-9A2D-50F66F543307}" type="datetime1">
              <a:rPr lang="en-US" altLang="en-US"/>
              <a:pPr>
                <a:defRPr/>
              </a:pPr>
              <a:t>3/5/2021</a:t>
            </a:fld>
            <a:endParaRPr lang="en-US" altLang="en-US"/>
          </a:p>
        </p:txBody>
      </p:sp>
      <p:sp>
        <p:nvSpPr>
          <p:cNvPr id="5" name="Footer Placeholder 4"/>
          <p:cNvSpPr>
            <a:spLocks noGrp="1"/>
          </p:cNvSpPr>
          <p:nvPr>
            <p:ph type="ftr" sz="quarter" idx="11"/>
          </p:nvPr>
        </p:nvSpPr>
        <p:spPr/>
        <p:txBody>
          <a:bodyPr/>
          <a:lstStyle>
            <a:lvl1pPr>
              <a:defRPr>
                <a:ea typeface="ＭＳ Ｐゴシック" pitchFamily="34" charset="-128"/>
                <a:cs typeface="+mn-cs"/>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8DF29C52-707D-4738-AD0B-4D145CA9A753}" type="slidenum">
              <a:rPr lang="en-US" altLang="en-US"/>
              <a:pPr/>
              <a:t>‹#›</a:t>
            </a:fld>
            <a:endParaRPr lang="en-US" altLang="en-US"/>
          </a:p>
        </p:txBody>
      </p:sp>
    </p:spTree>
    <p:extLst>
      <p:ext uri="{BB962C8B-B14F-4D97-AF65-F5344CB8AC3E}">
        <p14:creationId xmlns:p14="http://schemas.microsoft.com/office/powerpoint/2010/main" val="31671576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ＭＳ Ｐゴシック" pitchFamily="34" charset="-128"/>
                <a:cs typeface="+mn-cs"/>
              </a:defRPr>
            </a:lvl1pPr>
          </a:lstStyle>
          <a:p>
            <a:pPr>
              <a:defRPr/>
            </a:pPr>
            <a:fld id="{906BAAD5-3286-46FD-85B0-7D9887AF4CE1}" type="datetime1">
              <a:rPr lang="en-US" altLang="en-US"/>
              <a:pPr>
                <a:defRPr/>
              </a:pPr>
              <a:t>3/5/2021</a:t>
            </a:fld>
            <a:endParaRPr lang="en-US" altLang="en-US"/>
          </a:p>
        </p:txBody>
      </p:sp>
      <p:sp>
        <p:nvSpPr>
          <p:cNvPr id="5" name="Footer Placeholder 4"/>
          <p:cNvSpPr>
            <a:spLocks noGrp="1"/>
          </p:cNvSpPr>
          <p:nvPr>
            <p:ph type="ftr" sz="quarter" idx="11"/>
          </p:nvPr>
        </p:nvSpPr>
        <p:spPr/>
        <p:txBody>
          <a:bodyPr/>
          <a:lstStyle>
            <a:lvl1pPr>
              <a:defRPr>
                <a:ea typeface="ＭＳ Ｐゴシック" pitchFamily="34" charset="-128"/>
                <a:cs typeface="+mn-cs"/>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E15208C3-9B78-4312-BF9F-4F7A428DE825}" type="slidenum">
              <a:rPr lang="en-US" altLang="en-US"/>
              <a:pPr/>
              <a:t>‹#›</a:t>
            </a:fld>
            <a:endParaRPr lang="en-US" altLang="en-US"/>
          </a:p>
        </p:txBody>
      </p:sp>
    </p:spTree>
    <p:extLst>
      <p:ext uri="{BB962C8B-B14F-4D97-AF65-F5344CB8AC3E}">
        <p14:creationId xmlns:p14="http://schemas.microsoft.com/office/powerpoint/2010/main" val="21713613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ea typeface="ＭＳ Ｐゴシック" pitchFamily="34" charset="-128"/>
                <a:cs typeface="+mn-cs"/>
              </a:defRPr>
            </a:lvl1pPr>
          </a:lstStyle>
          <a:p>
            <a:pPr>
              <a:defRPr/>
            </a:pPr>
            <a:fld id="{50B6C288-BE86-4150-80E7-53D3DD35468E}" type="datetime1">
              <a:rPr lang="en-US" altLang="en-US"/>
              <a:pPr>
                <a:defRPr/>
              </a:pPr>
              <a:t>3/5/2021</a:t>
            </a:fld>
            <a:endParaRPr lang="en-US" altLang="en-US"/>
          </a:p>
        </p:txBody>
      </p:sp>
      <p:sp>
        <p:nvSpPr>
          <p:cNvPr id="5" name="Footer Placeholder 4"/>
          <p:cNvSpPr>
            <a:spLocks noGrp="1"/>
          </p:cNvSpPr>
          <p:nvPr>
            <p:ph type="ftr" sz="quarter" idx="11"/>
          </p:nvPr>
        </p:nvSpPr>
        <p:spPr/>
        <p:txBody>
          <a:bodyPr/>
          <a:lstStyle>
            <a:lvl1pPr>
              <a:defRPr>
                <a:ea typeface="ＭＳ Ｐゴシック" pitchFamily="34" charset="-128"/>
                <a:cs typeface="+mn-cs"/>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6446310D-2C75-4F46-A009-F123348ACFF1}" type="slidenum">
              <a:rPr lang="en-US" altLang="en-US"/>
              <a:pPr/>
              <a:t>‹#›</a:t>
            </a:fld>
            <a:endParaRPr lang="en-US" altLang="en-US"/>
          </a:p>
        </p:txBody>
      </p:sp>
    </p:spTree>
    <p:extLst>
      <p:ext uri="{BB962C8B-B14F-4D97-AF65-F5344CB8AC3E}">
        <p14:creationId xmlns:p14="http://schemas.microsoft.com/office/powerpoint/2010/main" val="41094640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ea typeface="ＭＳ Ｐゴシック" pitchFamily="34" charset="-128"/>
                <a:cs typeface="+mn-cs"/>
              </a:defRPr>
            </a:lvl1pPr>
          </a:lstStyle>
          <a:p>
            <a:pPr>
              <a:defRPr/>
            </a:pPr>
            <a:fld id="{90E59929-ABEE-4471-9C4D-80C9954AF15B}" type="datetime1">
              <a:rPr lang="en-US" altLang="en-US"/>
              <a:pPr>
                <a:defRPr/>
              </a:pPr>
              <a:t>3/5/2021</a:t>
            </a:fld>
            <a:endParaRPr lang="en-US" altLang="en-US"/>
          </a:p>
        </p:txBody>
      </p:sp>
      <p:sp>
        <p:nvSpPr>
          <p:cNvPr id="6" name="Footer Placeholder 4"/>
          <p:cNvSpPr>
            <a:spLocks noGrp="1"/>
          </p:cNvSpPr>
          <p:nvPr>
            <p:ph type="ftr" sz="quarter" idx="11"/>
          </p:nvPr>
        </p:nvSpPr>
        <p:spPr/>
        <p:txBody>
          <a:bodyPr/>
          <a:lstStyle>
            <a:lvl1pPr>
              <a:defRPr>
                <a:ea typeface="ＭＳ Ｐゴシック" pitchFamily="34" charset="-128"/>
                <a:cs typeface="+mn-cs"/>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fld id="{1C54736A-30D7-4AEC-8A1B-FB5EF89005BE}" type="slidenum">
              <a:rPr lang="en-US" altLang="en-US"/>
              <a:pPr/>
              <a:t>‹#›</a:t>
            </a:fld>
            <a:endParaRPr lang="en-US" altLang="en-US"/>
          </a:p>
        </p:txBody>
      </p:sp>
    </p:spTree>
    <p:extLst>
      <p:ext uri="{BB962C8B-B14F-4D97-AF65-F5344CB8AC3E}">
        <p14:creationId xmlns:p14="http://schemas.microsoft.com/office/powerpoint/2010/main" val="282087803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ea typeface="ＭＳ Ｐゴシック" pitchFamily="34" charset="-128"/>
                <a:cs typeface="+mn-cs"/>
              </a:defRPr>
            </a:lvl1pPr>
          </a:lstStyle>
          <a:p>
            <a:pPr>
              <a:defRPr/>
            </a:pPr>
            <a:fld id="{CDB039E0-0151-4075-9250-5767FE67880D}" type="datetime1">
              <a:rPr lang="en-US" altLang="en-US"/>
              <a:pPr>
                <a:defRPr/>
              </a:pPr>
              <a:t>3/5/2021</a:t>
            </a:fld>
            <a:endParaRPr lang="en-US" altLang="en-US"/>
          </a:p>
        </p:txBody>
      </p:sp>
      <p:sp>
        <p:nvSpPr>
          <p:cNvPr id="8" name="Footer Placeholder 4"/>
          <p:cNvSpPr>
            <a:spLocks noGrp="1"/>
          </p:cNvSpPr>
          <p:nvPr>
            <p:ph type="ftr" sz="quarter" idx="11"/>
          </p:nvPr>
        </p:nvSpPr>
        <p:spPr/>
        <p:txBody>
          <a:bodyPr/>
          <a:lstStyle>
            <a:lvl1pPr>
              <a:defRPr>
                <a:ea typeface="ＭＳ Ｐゴシック" pitchFamily="34" charset="-128"/>
                <a:cs typeface="+mn-cs"/>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a:lvl1pPr>
          </a:lstStyle>
          <a:p>
            <a:fld id="{14C49773-0CDD-4597-AA1F-4844094F197E}" type="slidenum">
              <a:rPr lang="en-US" altLang="en-US"/>
              <a:pPr/>
              <a:t>‹#›</a:t>
            </a:fld>
            <a:endParaRPr lang="en-US" altLang="en-US"/>
          </a:p>
        </p:txBody>
      </p:sp>
    </p:spTree>
    <p:extLst>
      <p:ext uri="{BB962C8B-B14F-4D97-AF65-F5344CB8AC3E}">
        <p14:creationId xmlns:p14="http://schemas.microsoft.com/office/powerpoint/2010/main" val="21485574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ea typeface="ＭＳ Ｐゴシック" pitchFamily="34" charset="-128"/>
                <a:cs typeface="+mn-cs"/>
              </a:defRPr>
            </a:lvl1pPr>
          </a:lstStyle>
          <a:p>
            <a:pPr>
              <a:defRPr/>
            </a:pPr>
            <a:fld id="{B1949D45-B712-431B-9CAA-F4B04D707FC8}" type="datetime1">
              <a:rPr lang="en-US" altLang="en-US"/>
              <a:pPr>
                <a:defRPr/>
              </a:pPr>
              <a:t>3/5/2021</a:t>
            </a:fld>
            <a:endParaRPr lang="en-US" altLang="en-US"/>
          </a:p>
        </p:txBody>
      </p:sp>
      <p:sp>
        <p:nvSpPr>
          <p:cNvPr id="4" name="Footer Placeholder 4"/>
          <p:cNvSpPr>
            <a:spLocks noGrp="1"/>
          </p:cNvSpPr>
          <p:nvPr>
            <p:ph type="ftr" sz="quarter" idx="11"/>
          </p:nvPr>
        </p:nvSpPr>
        <p:spPr/>
        <p:txBody>
          <a:bodyPr/>
          <a:lstStyle>
            <a:lvl1pPr>
              <a:defRPr>
                <a:ea typeface="ＭＳ Ｐゴシック" pitchFamily="34" charset="-128"/>
                <a:cs typeface="+mn-cs"/>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fld id="{8363880C-1719-4072-95E7-BAD56D6318F4}" type="slidenum">
              <a:rPr lang="en-US" altLang="en-US"/>
              <a:pPr/>
              <a:t>‹#›</a:t>
            </a:fld>
            <a:endParaRPr lang="en-US" altLang="en-US"/>
          </a:p>
        </p:txBody>
      </p:sp>
    </p:spTree>
    <p:extLst>
      <p:ext uri="{BB962C8B-B14F-4D97-AF65-F5344CB8AC3E}">
        <p14:creationId xmlns:p14="http://schemas.microsoft.com/office/powerpoint/2010/main" val="33938113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ea typeface="ＭＳ Ｐゴシック" pitchFamily="34" charset="-128"/>
                <a:cs typeface="+mn-cs"/>
              </a:defRPr>
            </a:lvl1pPr>
          </a:lstStyle>
          <a:p>
            <a:pPr>
              <a:defRPr/>
            </a:pPr>
            <a:fld id="{6D130EBD-1ABF-4687-AFF8-AE71033FDB26}" type="datetime1">
              <a:rPr lang="en-US" altLang="en-US"/>
              <a:pPr>
                <a:defRPr/>
              </a:pPr>
              <a:t>3/5/2021</a:t>
            </a:fld>
            <a:endParaRPr lang="en-US" altLang="en-US"/>
          </a:p>
        </p:txBody>
      </p:sp>
      <p:sp>
        <p:nvSpPr>
          <p:cNvPr id="3" name="Footer Placeholder 4"/>
          <p:cNvSpPr>
            <a:spLocks noGrp="1"/>
          </p:cNvSpPr>
          <p:nvPr>
            <p:ph type="ftr" sz="quarter" idx="11"/>
          </p:nvPr>
        </p:nvSpPr>
        <p:spPr/>
        <p:txBody>
          <a:bodyPr/>
          <a:lstStyle>
            <a:lvl1pPr>
              <a:defRPr>
                <a:ea typeface="ＭＳ Ｐゴシック" pitchFamily="34" charset="-128"/>
                <a:cs typeface="+mn-cs"/>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a:lvl1pPr>
          </a:lstStyle>
          <a:p>
            <a:fld id="{98EE240D-D0C9-4AF8-8E94-E52FCDC73584}" type="slidenum">
              <a:rPr lang="en-US" altLang="en-US"/>
              <a:pPr/>
              <a:t>‹#›</a:t>
            </a:fld>
            <a:endParaRPr lang="en-US" altLang="en-US"/>
          </a:p>
        </p:txBody>
      </p:sp>
    </p:spTree>
    <p:extLst>
      <p:ext uri="{BB962C8B-B14F-4D97-AF65-F5344CB8AC3E}">
        <p14:creationId xmlns:p14="http://schemas.microsoft.com/office/powerpoint/2010/main" val="2506693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ea typeface="ＭＳ Ｐゴシック" pitchFamily="34" charset="-128"/>
                <a:cs typeface="+mn-cs"/>
              </a:defRPr>
            </a:lvl1pPr>
          </a:lstStyle>
          <a:p>
            <a:pPr>
              <a:defRPr/>
            </a:pPr>
            <a:fld id="{82EF69F5-7902-4D5E-8BBE-3185F0515BD4}" type="datetime1">
              <a:rPr lang="en-US" altLang="en-US"/>
              <a:pPr>
                <a:defRPr/>
              </a:pPr>
              <a:t>3/5/2021</a:t>
            </a:fld>
            <a:endParaRPr lang="en-US" altLang="en-US"/>
          </a:p>
        </p:txBody>
      </p:sp>
      <p:sp>
        <p:nvSpPr>
          <p:cNvPr id="6" name="Footer Placeholder 4"/>
          <p:cNvSpPr>
            <a:spLocks noGrp="1"/>
          </p:cNvSpPr>
          <p:nvPr>
            <p:ph type="ftr" sz="quarter" idx="11"/>
          </p:nvPr>
        </p:nvSpPr>
        <p:spPr/>
        <p:txBody>
          <a:bodyPr/>
          <a:lstStyle>
            <a:lvl1pPr>
              <a:defRPr>
                <a:ea typeface="ＭＳ Ｐゴシック" pitchFamily="34" charset="-128"/>
                <a:cs typeface="+mn-cs"/>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fld id="{A24682B9-B403-42EB-8EFB-510ADA40CD98}" type="slidenum">
              <a:rPr lang="en-US" altLang="en-US"/>
              <a:pPr/>
              <a:t>‹#›</a:t>
            </a:fld>
            <a:endParaRPr lang="en-US" altLang="en-US"/>
          </a:p>
        </p:txBody>
      </p:sp>
    </p:spTree>
    <p:extLst>
      <p:ext uri="{BB962C8B-B14F-4D97-AF65-F5344CB8AC3E}">
        <p14:creationId xmlns:p14="http://schemas.microsoft.com/office/powerpoint/2010/main" val="37080201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ea typeface="ＭＳ Ｐゴシック" pitchFamily="34" charset="-128"/>
                <a:cs typeface="+mn-cs"/>
              </a:defRPr>
            </a:lvl1pPr>
          </a:lstStyle>
          <a:p>
            <a:pPr>
              <a:defRPr/>
            </a:pPr>
            <a:fld id="{35AA35C8-5C77-4F89-B5D4-690E5F9546D4}" type="datetime1">
              <a:rPr lang="en-US" altLang="en-US"/>
              <a:pPr>
                <a:defRPr/>
              </a:pPr>
              <a:t>3/5/2021</a:t>
            </a:fld>
            <a:endParaRPr lang="en-US" altLang="en-US"/>
          </a:p>
        </p:txBody>
      </p:sp>
      <p:sp>
        <p:nvSpPr>
          <p:cNvPr id="6" name="Footer Placeholder 4"/>
          <p:cNvSpPr>
            <a:spLocks noGrp="1"/>
          </p:cNvSpPr>
          <p:nvPr>
            <p:ph type="ftr" sz="quarter" idx="11"/>
          </p:nvPr>
        </p:nvSpPr>
        <p:spPr/>
        <p:txBody>
          <a:bodyPr/>
          <a:lstStyle>
            <a:lvl1pPr>
              <a:defRPr>
                <a:ea typeface="ＭＳ Ｐゴシック" pitchFamily="34" charset="-128"/>
                <a:cs typeface="+mn-cs"/>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fld id="{4BA111E1-CC2E-4B77-ADA7-A857F6550056}" type="slidenum">
              <a:rPr lang="en-US" altLang="en-US"/>
              <a:pPr/>
              <a:t>‹#›</a:t>
            </a:fld>
            <a:endParaRPr lang="en-US" altLang="en-US"/>
          </a:p>
        </p:txBody>
      </p:sp>
    </p:spTree>
    <p:extLst>
      <p:ext uri="{BB962C8B-B14F-4D97-AF65-F5344CB8AC3E}">
        <p14:creationId xmlns:p14="http://schemas.microsoft.com/office/powerpoint/2010/main" val="723747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theme" Target="../theme/theme13.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5.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theme" Target="../theme/theme1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8.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19.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0.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1.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2.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3.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6.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24.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7.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25.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MS PGothic" pitchFamily="34" charset="-128"/>
              </a:defRPr>
            </a:lvl1pPr>
          </a:lstStyle>
          <a:p>
            <a:pPr>
              <a:defRPr/>
            </a:pPr>
            <a:fld id="{F9F81118-0E13-4189-8111-D936FB05536F}" type="datetime1">
              <a:rPr lang="en-US"/>
              <a:pPr>
                <a:defRPr/>
              </a:pPr>
              <a:t>3/5/2021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ea typeface="MS PGothic" pitchFamily="34"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A160711E-AB5D-4652-9179-8D3B6617325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220" r:id="rId1"/>
    <p:sldLayoutId id="2147485221" r:id="rId2"/>
    <p:sldLayoutId id="2147485222" r:id="rId3"/>
    <p:sldLayoutId id="2147485223" r:id="rId4"/>
    <p:sldLayoutId id="2147485224" r:id="rId5"/>
    <p:sldLayoutId id="2147485225" r:id="rId6"/>
    <p:sldLayoutId id="2147485226" r:id="rId7"/>
    <p:sldLayoutId id="2147485227" r:id="rId8"/>
    <p:sldLayoutId id="2147485228" r:id="rId9"/>
    <p:sldLayoutId id="2147485229" r:id="rId10"/>
    <p:sldLayoutId id="2147485230"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110"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110"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110"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110"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110" charset="-128"/>
          <a:cs typeface="ＭＳ Ｐゴシック"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110"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10"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0"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6225D1E-6A88-446E-95C4-F5931CF9BCC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8031AFD-35B4-4BC7-B306-04FD859FBF2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57BAC9F-17A4-4890-B5CB-56307AA7E1B6}"/>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ea typeface="MS PGothic" pitchFamily="34" charset="-128"/>
              </a:defRPr>
            </a:lvl1pPr>
          </a:lstStyle>
          <a:p>
            <a:pPr>
              <a:defRPr/>
            </a:pPr>
            <a:fld id="{4A5E3D49-8862-4D4D-99AC-97C4296D5035}" type="datetime1">
              <a:rPr lang="en-US"/>
              <a:pPr>
                <a:defRPr/>
              </a:pPr>
              <a:t>3/5/2021</a:t>
            </a:fld>
            <a:endParaRPr lang="en-US"/>
          </a:p>
        </p:txBody>
      </p:sp>
      <p:sp>
        <p:nvSpPr>
          <p:cNvPr id="5" name="Footer Placeholder 4">
            <a:extLst>
              <a:ext uri="{FF2B5EF4-FFF2-40B4-BE49-F238E27FC236}">
                <a16:creationId xmlns:a16="http://schemas.microsoft.com/office/drawing/2014/main" id="{EE7D6BBC-A0F9-4CB8-AAD8-8F13CCEDDE61}"/>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ea typeface="MS PGothic"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0A4325D1-249A-4DDA-B62C-65CE41961C5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3791DA2C-CC5C-4394-98A0-1C64BC77B88D}" type="slidenum">
              <a:rPr lang="en-US" altLang="en-US"/>
              <a:pPr>
                <a:defRPr/>
              </a:pPr>
              <a:t>‹#›</a:t>
            </a:fld>
            <a:endParaRPr lang="en-US" altLang="en-US"/>
          </a:p>
        </p:txBody>
      </p:sp>
    </p:spTree>
    <p:extLst>
      <p:ext uri="{BB962C8B-B14F-4D97-AF65-F5344CB8AC3E}">
        <p14:creationId xmlns:p14="http://schemas.microsoft.com/office/powerpoint/2010/main" val="300582841"/>
      </p:ext>
    </p:extLst>
  </p:cSld>
  <p:clrMap bg1="lt1" tx1="dk1" bg2="lt2" tx2="dk2" accent1="accent1" accent2="accent2" accent3="accent3" accent4="accent4" accent5="accent5" accent6="accent6" hlink="hlink" folHlink="folHlink"/>
  <p:sldLayoutIdLst>
    <p:sldLayoutId id="2147485471" r:id="rId1"/>
    <p:sldLayoutId id="2147485472" r:id="rId2"/>
    <p:sldLayoutId id="2147485473" r:id="rId3"/>
    <p:sldLayoutId id="2147485474" r:id="rId4"/>
    <p:sldLayoutId id="2147485475" r:id="rId5"/>
    <p:sldLayoutId id="2147485476" r:id="rId6"/>
    <p:sldLayoutId id="2147485477" r:id="rId7"/>
    <p:sldLayoutId id="2147485478" r:id="rId8"/>
    <p:sldLayoutId id="2147485479" r:id="rId9"/>
    <p:sldLayoutId id="2147485480" r:id="rId10"/>
    <p:sldLayoutId id="214748548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110"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110"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110"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110"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110" charset="-128"/>
          <a:cs typeface="ＭＳ Ｐゴシック"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110"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10"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0"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3CA188C6-1383-4C77-83E3-FE45AF86DC4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3">
            <a:extLst>
              <a:ext uri="{FF2B5EF4-FFF2-40B4-BE49-F238E27FC236}">
                <a16:creationId xmlns:a16="http://schemas.microsoft.com/office/drawing/2014/main" id="{CEE16DA1-AA30-45CC-AD92-5E041719E61A}"/>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7FCE510-D432-4371-B725-D81E48FC6149}"/>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defTabSz="914400" eaLnBrk="1" hangingPunct="1">
              <a:defRPr sz="1400">
                <a:solidFill>
                  <a:srgbClr val="000000"/>
                </a:solidFill>
                <a:latin typeface="Arial" charset="0"/>
                <a:ea typeface="+mn-ea"/>
              </a:defRPr>
            </a:lvl1pPr>
          </a:lstStyle>
          <a:p>
            <a:pPr>
              <a:defRPr/>
            </a:pPr>
            <a:endParaRPr lang="en-US"/>
          </a:p>
        </p:txBody>
      </p:sp>
      <p:sp>
        <p:nvSpPr>
          <p:cNvPr id="1029" name="Rectangle 5">
            <a:extLst>
              <a:ext uri="{FF2B5EF4-FFF2-40B4-BE49-F238E27FC236}">
                <a16:creationId xmlns:a16="http://schemas.microsoft.com/office/drawing/2014/main" id="{9F8E45F3-D772-4963-8279-6081A75E8A56}"/>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defTabSz="914400" eaLnBrk="1" hangingPunct="1">
              <a:defRPr sz="1400">
                <a:solidFill>
                  <a:srgbClr val="000000"/>
                </a:solidFill>
                <a:latin typeface="Arial" charset="0"/>
                <a:ea typeface="+mn-ea"/>
              </a:defRPr>
            </a:lvl1pPr>
          </a:lstStyle>
          <a:p>
            <a:pPr>
              <a:defRPr/>
            </a:pPr>
            <a:endParaRPr lang="en-US"/>
          </a:p>
        </p:txBody>
      </p:sp>
      <p:sp>
        <p:nvSpPr>
          <p:cNvPr id="1030" name="Rectangle 6">
            <a:extLst>
              <a:ext uri="{FF2B5EF4-FFF2-40B4-BE49-F238E27FC236}">
                <a16:creationId xmlns:a16="http://schemas.microsoft.com/office/drawing/2014/main" id="{CD4BA923-052F-417A-86AA-5C8D1B561B4A}"/>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BC79BF79-A744-41A8-9783-934B8F308DBC}" type="slidenum">
              <a:rPr lang="en-US" altLang="en-US"/>
              <a:pPr>
                <a:defRPr/>
              </a:pPr>
              <a:t>‹#›</a:t>
            </a:fld>
            <a:endParaRPr lang="en-US" altLang="en-US"/>
          </a:p>
        </p:txBody>
      </p:sp>
    </p:spTree>
    <p:extLst>
      <p:ext uri="{BB962C8B-B14F-4D97-AF65-F5344CB8AC3E}">
        <p14:creationId xmlns:p14="http://schemas.microsoft.com/office/powerpoint/2010/main" val="2380371209"/>
      </p:ext>
    </p:extLst>
  </p:cSld>
  <p:clrMap bg1="lt1" tx1="dk1" bg2="lt2" tx2="dk2" accent1="accent1" accent2="accent2" accent3="accent3" accent4="accent4" accent5="accent5" accent6="accent6" hlink="hlink" folHlink="folHlink"/>
  <p:sldLayoutIdLst>
    <p:sldLayoutId id="2147485483" r:id="rId1"/>
    <p:sldLayoutId id="2147485484" r:id="rId2"/>
    <p:sldLayoutId id="2147485485" r:id="rId3"/>
    <p:sldLayoutId id="2147485486" r:id="rId4"/>
    <p:sldLayoutId id="2147485487" r:id="rId5"/>
    <p:sldLayoutId id="2147485488" r:id="rId6"/>
    <p:sldLayoutId id="2147485489" r:id="rId7"/>
    <p:sldLayoutId id="2147485490" r:id="rId8"/>
    <p:sldLayoutId id="2147485491" r:id="rId9"/>
    <p:sldLayoutId id="2147485492" r:id="rId10"/>
    <p:sldLayoutId id="214748549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a:extLst>
              <a:ext uri="{FF2B5EF4-FFF2-40B4-BE49-F238E27FC236}">
                <a16:creationId xmlns:a16="http://schemas.microsoft.com/office/drawing/2014/main" id="{8768E40E-72CE-4068-986A-2376173F17F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Text Placeholder 2">
            <a:extLst>
              <a:ext uri="{FF2B5EF4-FFF2-40B4-BE49-F238E27FC236}">
                <a16:creationId xmlns:a16="http://schemas.microsoft.com/office/drawing/2014/main" id="{22541250-9BDE-4487-BC21-8E1E81EB4EE0}"/>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DBE9BA1-B36B-48D9-8A2D-3988D71DB4E2}"/>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MS PGothic" pitchFamily="34" charset="-128"/>
              </a:defRPr>
            </a:lvl1pPr>
          </a:lstStyle>
          <a:p>
            <a:pPr>
              <a:defRPr/>
            </a:pPr>
            <a:fld id="{B9BE3C48-274E-433D-99C8-9232F5C0A801}" type="datetime1">
              <a:rPr lang="en-US"/>
              <a:pPr>
                <a:defRPr/>
              </a:pPr>
              <a:t>3/5/2021</a:t>
            </a:fld>
            <a:endParaRPr lang="en-US"/>
          </a:p>
        </p:txBody>
      </p:sp>
      <p:sp>
        <p:nvSpPr>
          <p:cNvPr id="5" name="Footer Placeholder 4">
            <a:extLst>
              <a:ext uri="{FF2B5EF4-FFF2-40B4-BE49-F238E27FC236}">
                <a16:creationId xmlns:a16="http://schemas.microsoft.com/office/drawing/2014/main" id="{9F753257-69B9-4D67-AD57-DD58CE5B5CF5}"/>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ea typeface="MS PGothic"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B31C21E1-80A3-49F0-8980-ABCA78183185}"/>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a:defRPr/>
            </a:pPr>
            <a:fld id="{5B42072D-4CC5-4B89-A0B6-73E3EB59FCC5}" type="slidenum">
              <a:rPr lang="en-US" altLang="en-US"/>
              <a:pPr>
                <a:defRPr/>
              </a:pPr>
              <a:t>‹#›</a:t>
            </a:fld>
            <a:endParaRPr lang="en-US" altLang="en-US"/>
          </a:p>
        </p:txBody>
      </p:sp>
    </p:spTree>
    <p:extLst>
      <p:ext uri="{BB962C8B-B14F-4D97-AF65-F5344CB8AC3E}">
        <p14:creationId xmlns:p14="http://schemas.microsoft.com/office/powerpoint/2010/main" val="3591406330"/>
      </p:ext>
    </p:extLst>
  </p:cSld>
  <p:clrMap bg1="lt1" tx1="dk1" bg2="lt2" tx2="dk2" accent1="accent1" accent2="accent2" accent3="accent3" accent4="accent4" accent5="accent5" accent6="accent6" hlink="hlink" folHlink="folHlink"/>
  <p:sldLayoutIdLst>
    <p:sldLayoutId id="2147485495" r:id="rId1"/>
    <p:sldLayoutId id="2147485496" r:id="rId2"/>
    <p:sldLayoutId id="2147485497" r:id="rId3"/>
    <p:sldLayoutId id="2147485498" r:id="rId4"/>
    <p:sldLayoutId id="2147485499" r:id="rId5"/>
    <p:sldLayoutId id="2147485500" r:id="rId6"/>
    <p:sldLayoutId id="2147485501" r:id="rId7"/>
    <p:sldLayoutId id="2147485502" r:id="rId8"/>
    <p:sldLayoutId id="2147485503" r:id="rId9"/>
    <p:sldLayoutId id="2147485504" r:id="rId10"/>
    <p:sldLayoutId id="2147485505"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110"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110"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110"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110"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110" charset="-128"/>
          <a:cs typeface="ＭＳ Ｐゴシック"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110"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10"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0"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DBB00AA5-E4C3-4B15-81E5-057FF8F9CCF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CCCB9963-F542-4F0F-9228-2182A53FCE2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7A3BEEC-65B8-40CB-B9B1-72ED8A6E2D8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ltLang="en-US"/>
          </a:p>
        </p:txBody>
      </p:sp>
      <p:sp>
        <p:nvSpPr>
          <p:cNvPr id="1029" name="Rectangle 5">
            <a:extLst>
              <a:ext uri="{FF2B5EF4-FFF2-40B4-BE49-F238E27FC236}">
                <a16:creationId xmlns:a16="http://schemas.microsoft.com/office/drawing/2014/main" id="{9A5E8F53-2411-49EF-91D0-CD4D830589B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ltLang="en-US"/>
          </a:p>
        </p:txBody>
      </p:sp>
      <p:sp>
        <p:nvSpPr>
          <p:cNvPr id="1030" name="Rectangle 6">
            <a:extLst>
              <a:ext uri="{FF2B5EF4-FFF2-40B4-BE49-F238E27FC236}">
                <a16:creationId xmlns:a16="http://schemas.microsoft.com/office/drawing/2014/main" id="{A0D255E3-A3B3-441B-A4C0-07B043E39FD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panose="020B0604020202020204" pitchFamily="34" charset="0"/>
              </a:defRPr>
            </a:lvl1pPr>
          </a:lstStyle>
          <a:p>
            <a:pPr>
              <a:defRPr/>
            </a:pPr>
            <a:fld id="{26772853-4B38-463F-B701-722BA24310E7}" type="slidenum">
              <a:rPr lang="en-US" altLang="en-US"/>
              <a:pPr>
                <a:defRPr/>
              </a:pPr>
              <a:t>‹#›</a:t>
            </a:fld>
            <a:endParaRPr lang="en-US" altLang="en-US"/>
          </a:p>
        </p:txBody>
      </p:sp>
    </p:spTree>
    <p:extLst>
      <p:ext uri="{BB962C8B-B14F-4D97-AF65-F5344CB8AC3E}">
        <p14:creationId xmlns:p14="http://schemas.microsoft.com/office/powerpoint/2010/main" val="3637293195"/>
      </p:ext>
    </p:extLst>
  </p:cSld>
  <p:clrMap bg1="lt1" tx1="dk1" bg2="lt2" tx2="dk2" accent1="accent1" accent2="accent2" accent3="accent3" accent4="accent4" accent5="accent5" accent6="accent6" hlink="hlink" folHlink="folHlink"/>
  <p:sldLayoutIdLst>
    <p:sldLayoutId id="2147485507" r:id="rId1"/>
    <p:sldLayoutId id="2147485508" r:id="rId2"/>
    <p:sldLayoutId id="2147485509" r:id="rId3"/>
    <p:sldLayoutId id="2147485510" r:id="rId4"/>
    <p:sldLayoutId id="2147485511" r:id="rId5"/>
    <p:sldLayoutId id="2147485512" r:id="rId6"/>
    <p:sldLayoutId id="2147485513" r:id="rId7"/>
    <p:sldLayoutId id="2147485514" r:id="rId8"/>
    <p:sldLayoutId id="2147485515" r:id="rId9"/>
    <p:sldLayoutId id="2147485516" r:id="rId10"/>
    <p:sldLayoutId id="2147485517" r:id="rId11"/>
    <p:sldLayoutId id="214748551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Title Placeholder 1">
            <a:extLst>
              <a:ext uri="{FF2B5EF4-FFF2-40B4-BE49-F238E27FC236}">
                <a16:creationId xmlns:a16="http://schemas.microsoft.com/office/drawing/2014/main" id="{910E0379-B5F4-4465-AECD-4836264E978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483" name="Text Placeholder 2">
            <a:extLst>
              <a:ext uri="{FF2B5EF4-FFF2-40B4-BE49-F238E27FC236}">
                <a16:creationId xmlns:a16="http://schemas.microsoft.com/office/drawing/2014/main" id="{BA9E0CCB-1121-4A18-ADD7-564CC59D92C0}"/>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12CFA0E-FEDE-439D-BFF1-63CD913AF200}"/>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MS PGothic" pitchFamily="34" charset="-128"/>
              </a:defRPr>
            </a:lvl1pPr>
          </a:lstStyle>
          <a:p>
            <a:pPr>
              <a:defRPr/>
            </a:pPr>
            <a:fld id="{A72A7FA3-309A-4527-8247-728040510AB4}" type="datetime1">
              <a:rPr lang="en-US"/>
              <a:pPr>
                <a:defRPr/>
              </a:pPr>
              <a:t>3/5/2021</a:t>
            </a:fld>
            <a:endParaRPr lang="en-US"/>
          </a:p>
        </p:txBody>
      </p:sp>
      <p:sp>
        <p:nvSpPr>
          <p:cNvPr id="5" name="Footer Placeholder 4">
            <a:extLst>
              <a:ext uri="{FF2B5EF4-FFF2-40B4-BE49-F238E27FC236}">
                <a16:creationId xmlns:a16="http://schemas.microsoft.com/office/drawing/2014/main" id="{A1CEA864-373D-4C95-AF1D-4CB9EC30F5C8}"/>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ea typeface="MS PGothic"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68933458-AB21-4F82-B4C9-D3DA3423BD8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a:defRPr/>
            </a:pPr>
            <a:fld id="{85E1DA53-B127-43EF-89BB-8846349AE8C4}" type="slidenum">
              <a:rPr lang="en-US" altLang="en-US"/>
              <a:pPr>
                <a:defRPr/>
              </a:pPr>
              <a:t>‹#›</a:t>
            </a:fld>
            <a:endParaRPr lang="en-US" altLang="en-US"/>
          </a:p>
        </p:txBody>
      </p:sp>
    </p:spTree>
    <p:extLst>
      <p:ext uri="{BB962C8B-B14F-4D97-AF65-F5344CB8AC3E}">
        <p14:creationId xmlns:p14="http://schemas.microsoft.com/office/powerpoint/2010/main" val="1024368891"/>
      </p:ext>
    </p:extLst>
  </p:cSld>
  <p:clrMap bg1="lt1" tx1="dk1" bg2="lt2" tx2="dk2" accent1="accent1" accent2="accent2" accent3="accent3" accent4="accent4" accent5="accent5" accent6="accent6" hlink="hlink" folHlink="folHlink"/>
  <p:sldLayoutIdLst>
    <p:sldLayoutId id="2147485520" r:id="rId1"/>
    <p:sldLayoutId id="2147485521" r:id="rId2"/>
    <p:sldLayoutId id="2147485522" r:id="rId3"/>
    <p:sldLayoutId id="2147485523" r:id="rId4"/>
    <p:sldLayoutId id="2147485524" r:id="rId5"/>
    <p:sldLayoutId id="2147485525" r:id="rId6"/>
    <p:sldLayoutId id="2147485526" r:id="rId7"/>
    <p:sldLayoutId id="2147485527" r:id="rId8"/>
    <p:sldLayoutId id="2147485528" r:id="rId9"/>
    <p:sldLayoutId id="2147485529" r:id="rId10"/>
    <p:sldLayoutId id="2147485530"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110"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110"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110"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110"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110" charset="-128"/>
          <a:cs typeface="ＭＳ Ｐゴシック"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110"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10"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0"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Title Placeholder 1">
            <a:extLst>
              <a:ext uri="{FF2B5EF4-FFF2-40B4-BE49-F238E27FC236}">
                <a16:creationId xmlns:a16="http://schemas.microsoft.com/office/drawing/2014/main" id="{4C8648CF-127D-410C-86A2-992F14A46613}"/>
              </a:ext>
            </a:extLst>
          </p:cNvPr>
          <p:cNvSpPr>
            <a:spLocks noGrp="1"/>
          </p:cNvSpPr>
          <p:nvPr>
            <p:ph type="title"/>
          </p:nvPr>
        </p:nvSpPr>
        <p:spPr bwMode="auto">
          <a:xfrm>
            <a:off x="685800" y="122238"/>
            <a:ext cx="82296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8435" name="Text Placeholder 2">
            <a:extLst>
              <a:ext uri="{FF2B5EF4-FFF2-40B4-BE49-F238E27FC236}">
                <a16:creationId xmlns:a16="http://schemas.microsoft.com/office/drawing/2014/main" id="{792C7AC5-979B-434B-92E6-45C2851C4D4A}"/>
              </a:ext>
            </a:extLst>
          </p:cNvPr>
          <p:cNvSpPr>
            <a:spLocks noGrp="1"/>
          </p:cNvSpPr>
          <p:nvPr>
            <p:ph type="body" idx="1"/>
          </p:nvPr>
        </p:nvSpPr>
        <p:spPr bwMode="auto">
          <a:xfrm>
            <a:off x="685800" y="808038"/>
            <a:ext cx="8229600" cy="513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6" name="Slide Number Placeholder 5">
            <a:extLst>
              <a:ext uri="{FF2B5EF4-FFF2-40B4-BE49-F238E27FC236}">
                <a16:creationId xmlns:a16="http://schemas.microsoft.com/office/drawing/2014/main" id="{E6AB0C73-639C-4C44-85E9-4B6A97C8B56D}"/>
              </a:ext>
            </a:extLst>
          </p:cNvPr>
          <p:cNvSpPr>
            <a:spLocks noGrp="1"/>
          </p:cNvSpPr>
          <p:nvPr>
            <p:ph type="sldNum" sz="quarter" idx="4"/>
          </p:nvPr>
        </p:nvSpPr>
        <p:spPr>
          <a:xfrm>
            <a:off x="457200" y="6340475"/>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EE62AB7B-3061-4FD9-A5D7-4225683C18C0}" type="slidenum">
              <a:rPr lang="en-US" altLang="zh-CN"/>
              <a:pPr>
                <a:defRPr/>
              </a:pPr>
              <a:t>‹#›</a:t>
            </a:fld>
            <a:endParaRPr lang="en-US" altLang="zh-CN"/>
          </a:p>
        </p:txBody>
      </p:sp>
    </p:spTree>
    <p:extLst>
      <p:ext uri="{BB962C8B-B14F-4D97-AF65-F5344CB8AC3E}">
        <p14:creationId xmlns:p14="http://schemas.microsoft.com/office/powerpoint/2010/main" val="570020677"/>
      </p:ext>
    </p:extLst>
  </p:cSld>
  <p:clrMap bg1="lt1" tx1="dk1" bg2="lt2" tx2="dk2" accent1="accent1" accent2="accent2" accent3="accent3" accent4="accent4" accent5="accent5" accent6="accent6" hlink="hlink" folHlink="folHlink"/>
  <p:sldLayoutIdLst>
    <p:sldLayoutId id="2147485544" r:id="rId1"/>
    <p:sldLayoutId id="2147485545" r:id="rId2"/>
    <p:sldLayoutId id="2147485546" r:id="rId3"/>
    <p:sldLayoutId id="2147485547" r:id="rId4"/>
    <p:sldLayoutId id="2147485548" r:id="rId5"/>
    <p:sldLayoutId id="2147485549" r:id="rId6"/>
    <p:sldLayoutId id="2147485550" r:id="rId7"/>
    <p:sldLayoutId id="2147485551" r:id="rId8"/>
    <p:sldLayoutId id="2147485552" r:id="rId9"/>
    <p:sldLayoutId id="2147485553" r:id="rId10"/>
    <p:sldLayoutId id="2147485554" r:id="rId11"/>
  </p:sldLayoutIdLst>
  <p:hf hdr="0" ftr="0" dt="0"/>
  <p:txStyles>
    <p:titleStyle>
      <a:lvl1pPr algn="ctr" rtl="0" eaLnBrk="0" fontAlgn="base" hangingPunct="0">
        <a:spcBef>
          <a:spcPct val="0"/>
        </a:spcBef>
        <a:spcAft>
          <a:spcPct val="0"/>
        </a:spcAft>
        <a:defRPr sz="4400" b="1" kern="1200">
          <a:solidFill>
            <a:srgbClr val="C00000"/>
          </a:solidFill>
          <a:latin typeface="+mj-lt"/>
          <a:ea typeface="+mj-ea"/>
          <a:cs typeface="+mj-cs"/>
        </a:defRPr>
      </a:lvl1pPr>
      <a:lvl2pPr algn="ctr" rtl="0" eaLnBrk="0" fontAlgn="base" hangingPunct="0">
        <a:spcBef>
          <a:spcPct val="0"/>
        </a:spcBef>
        <a:spcAft>
          <a:spcPct val="0"/>
        </a:spcAft>
        <a:defRPr sz="4400" b="1">
          <a:solidFill>
            <a:srgbClr val="C00000"/>
          </a:solidFill>
          <a:latin typeface="Calibri" pitchFamily="34" charset="0"/>
        </a:defRPr>
      </a:lvl2pPr>
      <a:lvl3pPr algn="ctr" rtl="0" eaLnBrk="0" fontAlgn="base" hangingPunct="0">
        <a:spcBef>
          <a:spcPct val="0"/>
        </a:spcBef>
        <a:spcAft>
          <a:spcPct val="0"/>
        </a:spcAft>
        <a:defRPr sz="4400" b="1">
          <a:solidFill>
            <a:srgbClr val="C00000"/>
          </a:solidFill>
          <a:latin typeface="Calibri" pitchFamily="34" charset="0"/>
        </a:defRPr>
      </a:lvl3pPr>
      <a:lvl4pPr algn="ctr" rtl="0" eaLnBrk="0" fontAlgn="base" hangingPunct="0">
        <a:spcBef>
          <a:spcPct val="0"/>
        </a:spcBef>
        <a:spcAft>
          <a:spcPct val="0"/>
        </a:spcAft>
        <a:defRPr sz="4400" b="1">
          <a:solidFill>
            <a:srgbClr val="C00000"/>
          </a:solidFill>
          <a:latin typeface="Calibri" pitchFamily="34" charset="0"/>
        </a:defRPr>
      </a:lvl4pPr>
      <a:lvl5pPr algn="ctr" rtl="0" eaLnBrk="0" fontAlgn="base" hangingPunct="0">
        <a:spcBef>
          <a:spcPct val="0"/>
        </a:spcBef>
        <a:spcAft>
          <a:spcPct val="0"/>
        </a:spcAft>
        <a:defRPr sz="4400" b="1">
          <a:solidFill>
            <a:srgbClr val="C00000"/>
          </a:solidFill>
          <a:latin typeface="Calibri" pitchFamily="34" charset="0"/>
        </a:defRPr>
      </a:lvl5pPr>
      <a:lvl6pPr marL="457200" algn="ctr" rtl="0" fontAlgn="base">
        <a:spcBef>
          <a:spcPct val="0"/>
        </a:spcBef>
        <a:spcAft>
          <a:spcPct val="0"/>
        </a:spcAft>
        <a:defRPr sz="4400" b="1">
          <a:solidFill>
            <a:srgbClr val="C00000"/>
          </a:solidFill>
          <a:latin typeface="Calibri" pitchFamily="34" charset="0"/>
        </a:defRPr>
      </a:lvl6pPr>
      <a:lvl7pPr marL="914400" algn="ctr" rtl="0" fontAlgn="base">
        <a:spcBef>
          <a:spcPct val="0"/>
        </a:spcBef>
        <a:spcAft>
          <a:spcPct val="0"/>
        </a:spcAft>
        <a:defRPr sz="4400" b="1">
          <a:solidFill>
            <a:srgbClr val="C00000"/>
          </a:solidFill>
          <a:latin typeface="Calibri" pitchFamily="34" charset="0"/>
        </a:defRPr>
      </a:lvl7pPr>
      <a:lvl8pPr marL="1371600" algn="ctr" rtl="0" fontAlgn="base">
        <a:spcBef>
          <a:spcPct val="0"/>
        </a:spcBef>
        <a:spcAft>
          <a:spcPct val="0"/>
        </a:spcAft>
        <a:defRPr sz="4400" b="1">
          <a:solidFill>
            <a:srgbClr val="C00000"/>
          </a:solidFill>
          <a:latin typeface="Calibri" pitchFamily="34" charset="0"/>
        </a:defRPr>
      </a:lvl8pPr>
      <a:lvl9pPr marL="1828800" algn="ctr" rtl="0" fontAlgn="base">
        <a:spcBef>
          <a:spcPct val="0"/>
        </a:spcBef>
        <a:spcAft>
          <a:spcPct val="0"/>
        </a:spcAft>
        <a:defRPr sz="4400" b="1">
          <a:solidFill>
            <a:srgbClr val="C00000"/>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kern="1200">
          <a:solidFill>
            <a:srgbClr val="002060"/>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kern="1200">
          <a:solidFill>
            <a:srgbClr val="002060"/>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kern="1200">
          <a:solidFill>
            <a:srgbClr val="002060"/>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b="1" kern="1200">
          <a:solidFill>
            <a:srgbClr val="002060"/>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kern="1200">
          <a:solidFill>
            <a:srgbClr val="00206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Title Placeholder 1">
            <a:extLst>
              <a:ext uri="{FF2B5EF4-FFF2-40B4-BE49-F238E27FC236}">
                <a16:creationId xmlns:a16="http://schemas.microsoft.com/office/drawing/2014/main" id="{FC87A1B7-1638-4885-AC86-84004A21CDD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7" name="Text Placeholder 2">
            <a:extLst>
              <a:ext uri="{FF2B5EF4-FFF2-40B4-BE49-F238E27FC236}">
                <a16:creationId xmlns:a16="http://schemas.microsoft.com/office/drawing/2014/main" id="{27C387C4-9FCC-463B-8BE7-E594CDC276A3}"/>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6FFE374-9F60-4226-B497-05B398994AC7}"/>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cs typeface="Arial" charset="0"/>
              </a:defRPr>
            </a:lvl1pPr>
          </a:lstStyle>
          <a:p>
            <a:pPr>
              <a:defRPr/>
            </a:pPr>
            <a:fld id="{BD452D3C-25E8-44AE-9057-06836323F09F}" type="datetime1">
              <a:rPr lang="en-US" altLang="en-US"/>
              <a:pPr>
                <a:defRPr/>
              </a:pPr>
              <a:t>3/5/2021</a:t>
            </a:fld>
            <a:endParaRPr lang="en-US" altLang="en-US"/>
          </a:p>
        </p:txBody>
      </p:sp>
      <p:sp>
        <p:nvSpPr>
          <p:cNvPr id="5" name="Footer Placeholder 4">
            <a:extLst>
              <a:ext uri="{FF2B5EF4-FFF2-40B4-BE49-F238E27FC236}">
                <a16:creationId xmlns:a16="http://schemas.microsoft.com/office/drawing/2014/main" id="{E856BF45-1FE7-451A-82AF-637C2ED17341}"/>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cs typeface="Arial" charset="0"/>
              </a:defRPr>
            </a:lvl1pPr>
          </a:lstStyle>
          <a:p>
            <a:pPr>
              <a:defRPr/>
            </a:pPr>
            <a:endParaRPr lang="en-US" altLang="en-US"/>
          </a:p>
        </p:txBody>
      </p:sp>
      <p:sp>
        <p:nvSpPr>
          <p:cNvPr id="6" name="Slide Number Placeholder 5">
            <a:extLst>
              <a:ext uri="{FF2B5EF4-FFF2-40B4-BE49-F238E27FC236}">
                <a16:creationId xmlns:a16="http://schemas.microsoft.com/office/drawing/2014/main" id="{438D0DE6-C688-4B94-9082-EF04A0C1AB5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pPr>
              <a:defRPr/>
            </a:pPr>
            <a:fld id="{421C3BD7-7A36-4C53-A942-BC11A52A106F}" type="slidenum">
              <a:rPr lang="en-US" altLang="en-US"/>
              <a:pPr>
                <a:defRPr/>
              </a:pPr>
              <a:t>‹#›</a:t>
            </a:fld>
            <a:endParaRPr lang="en-US" altLang="en-US"/>
          </a:p>
        </p:txBody>
      </p:sp>
    </p:spTree>
    <p:extLst>
      <p:ext uri="{BB962C8B-B14F-4D97-AF65-F5344CB8AC3E}">
        <p14:creationId xmlns:p14="http://schemas.microsoft.com/office/powerpoint/2010/main" val="741918626"/>
      </p:ext>
    </p:extLst>
  </p:cSld>
  <p:clrMap bg1="lt1" tx1="dk1" bg2="lt2" tx2="dk2" accent1="accent1" accent2="accent2" accent3="accent3" accent4="accent4" accent5="accent5" accent6="accent6" hlink="hlink" folHlink="folHlink"/>
  <p:sldLayoutIdLst>
    <p:sldLayoutId id="2147485556" r:id="rId1"/>
    <p:sldLayoutId id="2147485557" r:id="rId2"/>
    <p:sldLayoutId id="2147485558" r:id="rId3"/>
    <p:sldLayoutId id="2147485559" r:id="rId4"/>
    <p:sldLayoutId id="2147485560" r:id="rId5"/>
    <p:sldLayoutId id="2147485561" r:id="rId6"/>
    <p:sldLayoutId id="2147485562" r:id="rId7"/>
    <p:sldLayoutId id="2147485563" r:id="rId8"/>
    <p:sldLayoutId id="2147485564" r:id="rId9"/>
    <p:sldLayoutId id="2147485565" r:id="rId10"/>
    <p:sldLayoutId id="214748556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733604B4-900E-4525-A0FE-178CCA83898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Rectangle 3">
            <a:extLst>
              <a:ext uri="{FF2B5EF4-FFF2-40B4-BE49-F238E27FC236}">
                <a16:creationId xmlns:a16="http://schemas.microsoft.com/office/drawing/2014/main" id="{7BF05F1A-4A63-4806-9F20-FA30DF015D9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61C7F6A-52FD-4E38-9B02-23F11EFE566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fld id="{4F80A924-CC76-408E-AB8B-F03566AF74A2}" type="datetime1">
              <a:rPr lang="en-US" altLang="en-US"/>
              <a:pPr>
                <a:defRPr/>
              </a:pPr>
              <a:t>3/5/2021</a:t>
            </a:fld>
            <a:endParaRPr lang="en-US" altLang="en-US"/>
          </a:p>
        </p:txBody>
      </p:sp>
      <p:sp>
        <p:nvSpPr>
          <p:cNvPr id="1029" name="Rectangle 5">
            <a:extLst>
              <a:ext uri="{FF2B5EF4-FFF2-40B4-BE49-F238E27FC236}">
                <a16:creationId xmlns:a16="http://schemas.microsoft.com/office/drawing/2014/main" id="{94766E95-3DDE-4FF7-ACCE-B1B862CA258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ltLang="en-US"/>
          </a:p>
        </p:txBody>
      </p:sp>
      <p:sp>
        <p:nvSpPr>
          <p:cNvPr id="1030" name="Rectangle 6">
            <a:extLst>
              <a:ext uri="{FF2B5EF4-FFF2-40B4-BE49-F238E27FC236}">
                <a16:creationId xmlns:a16="http://schemas.microsoft.com/office/drawing/2014/main" id="{E0B46035-9CAC-4BDF-8F0B-65AB56340D02}"/>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panose="020B0604020202020204" pitchFamily="34" charset="0"/>
              </a:defRPr>
            </a:lvl1pPr>
          </a:lstStyle>
          <a:p>
            <a:pPr>
              <a:defRPr/>
            </a:pPr>
            <a:fld id="{BADCA7E3-D08D-4141-BB8C-93E90A231985}" type="slidenum">
              <a:rPr lang="en-US" altLang="en-US"/>
              <a:pPr>
                <a:defRPr/>
              </a:pPr>
              <a:t>‹#›</a:t>
            </a:fld>
            <a:endParaRPr lang="en-US" altLang="en-US"/>
          </a:p>
        </p:txBody>
      </p:sp>
    </p:spTree>
    <p:extLst>
      <p:ext uri="{BB962C8B-B14F-4D97-AF65-F5344CB8AC3E}">
        <p14:creationId xmlns:p14="http://schemas.microsoft.com/office/powerpoint/2010/main" val="2635756179"/>
      </p:ext>
    </p:extLst>
  </p:cSld>
  <p:clrMap bg1="lt1" tx1="dk1" bg2="lt2" tx2="dk2" accent1="accent1" accent2="accent2" accent3="accent3" accent4="accent4" accent5="accent5" accent6="accent6" hlink="hlink" folHlink="folHlink"/>
  <p:sldLayoutIdLst>
    <p:sldLayoutId id="2147485568" r:id="rId1"/>
    <p:sldLayoutId id="2147485569" r:id="rId2"/>
    <p:sldLayoutId id="2147485570" r:id="rId3"/>
    <p:sldLayoutId id="2147485571" r:id="rId4"/>
    <p:sldLayoutId id="2147485572" r:id="rId5"/>
    <p:sldLayoutId id="2147485573" r:id="rId6"/>
    <p:sldLayoutId id="2147485574" r:id="rId7"/>
    <p:sldLayoutId id="2147485575" r:id="rId8"/>
    <p:sldLayoutId id="2147485576" r:id="rId9"/>
    <p:sldLayoutId id="2147485577" r:id="rId10"/>
    <p:sldLayoutId id="2147485578" r:id="rId11"/>
    <p:sldLayoutId id="2147485579"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a:defRPr/>
            </a:pPr>
            <a:fld id="{3667540A-4D75-406A-8D81-4D2396F2D9DD}" type="datetime1">
              <a:rPr lang="en-US" altLang="en-US"/>
              <a:pPr>
                <a:defRPr/>
              </a:pPr>
              <a:t>3/5/2021</a:t>
            </a:fld>
            <a:endParaRPr lang="en-US" alt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a:defRPr/>
            </a:pPr>
            <a:endParaRPr lang="en-US" alt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2C9111AA-D006-40FE-BE2A-19E69F1D1B25}" type="slidenum">
              <a:rPr lang="en-US" altLang="en-US"/>
              <a:pPr/>
              <a:t>‹#›</a:t>
            </a:fld>
            <a:endParaRPr lang="en-US" altLang="en-US"/>
          </a:p>
        </p:txBody>
      </p:sp>
    </p:spTree>
    <p:extLst>
      <p:ext uri="{BB962C8B-B14F-4D97-AF65-F5344CB8AC3E}">
        <p14:creationId xmlns:p14="http://schemas.microsoft.com/office/powerpoint/2010/main" val="1866992986"/>
      </p:ext>
    </p:extLst>
  </p:cSld>
  <p:clrMap bg1="lt1" tx1="dk1" bg2="lt2" tx2="dk2" accent1="accent1" accent2="accent2" accent3="accent3" accent4="accent4" accent5="accent5" accent6="accent6" hlink="hlink" folHlink="folHlink"/>
  <p:sldLayoutIdLst>
    <p:sldLayoutId id="2147485581" r:id="rId1"/>
    <p:sldLayoutId id="2147485582" r:id="rId2"/>
    <p:sldLayoutId id="2147485583" r:id="rId3"/>
    <p:sldLayoutId id="2147485584" r:id="rId4"/>
    <p:sldLayoutId id="2147485585" r:id="rId5"/>
    <p:sldLayoutId id="2147485586" r:id="rId6"/>
    <p:sldLayoutId id="2147485587" r:id="rId7"/>
    <p:sldLayoutId id="2147485588" r:id="rId8"/>
    <p:sldLayoutId id="2147485589" r:id="rId9"/>
    <p:sldLayoutId id="2147485590" r:id="rId10"/>
    <p:sldLayoutId id="2147485591"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a:extLst>
              <a:ext uri="{FF2B5EF4-FFF2-40B4-BE49-F238E27FC236}">
                <a16:creationId xmlns:a16="http://schemas.microsoft.com/office/drawing/2014/main" id="{E123E5C0-7CEA-49B2-AA8C-58C78080526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Text Placeholder 2">
            <a:extLst>
              <a:ext uri="{FF2B5EF4-FFF2-40B4-BE49-F238E27FC236}">
                <a16:creationId xmlns:a16="http://schemas.microsoft.com/office/drawing/2014/main" id="{55159946-EF6D-4655-BBD5-1E3AFDDEAF2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C231F17-424D-462C-A5C7-46BFB9A1BD3E}"/>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defRPr>
            </a:lvl1pPr>
          </a:lstStyle>
          <a:p>
            <a:pPr>
              <a:defRPr/>
            </a:pPr>
            <a:fld id="{00C15001-4217-4E6D-B829-F4477E16D91E}" type="datetime1">
              <a:rPr lang="en-US" altLang="en-US"/>
              <a:pPr>
                <a:defRPr/>
              </a:pPr>
              <a:t>3/5/2021</a:t>
            </a:fld>
            <a:endParaRPr lang="en-US" altLang="en-US"/>
          </a:p>
        </p:txBody>
      </p:sp>
      <p:sp>
        <p:nvSpPr>
          <p:cNvPr id="5" name="Footer Placeholder 4">
            <a:extLst>
              <a:ext uri="{FF2B5EF4-FFF2-40B4-BE49-F238E27FC236}">
                <a16:creationId xmlns:a16="http://schemas.microsoft.com/office/drawing/2014/main" id="{EF5628DB-4199-48F5-AFB2-7A6A9889B530}"/>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defRPr>
            </a:lvl1pPr>
          </a:lstStyle>
          <a:p>
            <a:pPr>
              <a:defRPr/>
            </a:pPr>
            <a:endParaRPr lang="en-US" altLang="en-US"/>
          </a:p>
        </p:txBody>
      </p:sp>
      <p:sp>
        <p:nvSpPr>
          <p:cNvPr id="6" name="Slide Number Placeholder 5">
            <a:extLst>
              <a:ext uri="{FF2B5EF4-FFF2-40B4-BE49-F238E27FC236}">
                <a16:creationId xmlns:a16="http://schemas.microsoft.com/office/drawing/2014/main" id="{E6B69337-D18E-4206-86F9-DD5AB708B06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36590A75-7B00-4381-BCED-BF89A46A0A30}" type="slidenum">
              <a:rPr lang="en-US" altLang="en-US"/>
              <a:pPr>
                <a:defRPr/>
              </a:pPr>
              <a:t>‹#›</a:t>
            </a:fld>
            <a:endParaRPr lang="en-US" altLang="en-US"/>
          </a:p>
        </p:txBody>
      </p:sp>
    </p:spTree>
    <p:extLst>
      <p:ext uri="{BB962C8B-B14F-4D97-AF65-F5344CB8AC3E}">
        <p14:creationId xmlns:p14="http://schemas.microsoft.com/office/powerpoint/2010/main" val="1947538544"/>
      </p:ext>
    </p:extLst>
  </p:cSld>
  <p:clrMap bg1="lt1" tx1="dk1" bg2="lt2" tx2="dk2" accent1="accent1" accent2="accent2" accent3="accent3" accent4="accent4" accent5="accent5" accent6="accent6" hlink="hlink" folHlink="folHlink"/>
  <p:sldLayoutIdLst>
    <p:sldLayoutId id="2147485593" r:id="rId1"/>
    <p:sldLayoutId id="2147485594" r:id="rId2"/>
    <p:sldLayoutId id="2147485595" r:id="rId3"/>
    <p:sldLayoutId id="2147485596" r:id="rId4"/>
    <p:sldLayoutId id="2147485597" r:id="rId5"/>
    <p:sldLayoutId id="2147485598" r:id="rId6"/>
    <p:sldLayoutId id="2147485599" r:id="rId7"/>
    <p:sldLayoutId id="2147485600" r:id="rId8"/>
    <p:sldLayoutId id="2147485601" r:id="rId9"/>
    <p:sldLayoutId id="2147485602" r:id="rId10"/>
    <p:sldLayoutId id="214748560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Arial" charset="0"/>
                <a:cs typeface="Arial" charset="0"/>
              </a:defRPr>
            </a:lvl1pPr>
          </a:lstStyle>
          <a:p>
            <a:pPr>
              <a:defRPr/>
            </a:pPr>
            <a:fld id="{0436DC4E-A062-44D8-AA04-1D499E0B3B4E}" type="datetime1">
              <a:rPr lang="en-US" altLang="en-US"/>
              <a:pPr>
                <a:defRPr/>
              </a:pPr>
              <a:t>3/5/2021</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Arial" charset="0"/>
                <a:cs typeface="Arial" charset="0"/>
              </a:defRPr>
            </a:lvl1pPr>
          </a:lstStyle>
          <a:p>
            <a:pPr>
              <a:defRPr/>
            </a:pPr>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panose="020B0604020202020204" pitchFamily="34" charset="0"/>
              </a:defRPr>
            </a:lvl1pPr>
          </a:lstStyle>
          <a:p>
            <a:fld id="{689C500F-B940-4D67-9459-3D19B9D7834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254" r:id="rId1"/>
    <p:sldLayoutId id="2147485255" r:id="rId2"/>
    <p:sldLayoutId id="2147485256" r:id="rId3"/>
    <p:sldLayoutId id="2147485257" r:id="rId4"/>
    <p:sldLayoutId id="2147485258" r:id="rId5"/>
    <p:sldLayoutId id="2147485259" r:id="rId6"/>
    <p:sldLayoutId id="2147485260" r:id="rId7"/>
    <p:sldLayoutId id="2147485261" r:id="rId8"/>
    <p:sldLayoutId id="2147485262" r:id="rId9"/>
    <p:sldLayoutId id="2147485263" r:id="rId10"/>
    <p:sldLayoutId id="214748526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797BFC-071D-4435-B3DE-8ACBEC1E6F9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Rectangle 3">
            <a:extLst>
              <a:ext uri="{FF2B5EF4-FFF2-40B4-BE49-F238E27FC236}">
                <a16:creationId xmlns:a16="http://schemas.microsoft.com/office/drawing/2014/main" id="{B6DDA06E-9316-4F2C-BDBA-EFBCA302099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2FAB26E-981B-47CA-A56D-FD14B0531A29}"/>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1029" name="Rectangle 5">
            <a:extLst>
              <a:ext uri="{FF2B5EF4-FFF2-40B4-BE49-F238E27FC236}">
                <a16:creationId xmlns:a16="http://schemas.microsoft.com/office/drawing/2014/main" id="{B548A24F-2A00-4994-B8D3-7A8FE83E7092}"/>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1030" name="Rectangle 6">
            <a:extLst>
              <a:ext uri="{FF2B5EF4-FFF2-40B4-BE49-F238E27FC236}">
                <a16:creationId xmlns:a16="http://schemas.microsoft.com/office/drawing/2014/main" id="{1DA3C78F-658B-4EA5-B8BC-56914B1AD76D}"/>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AC18534F-6967-4099-BD72-205C07D3DF3C}" type="slidenum">
              <a:rPr lang="en-US" altLang="en-US"/>
              <a:pPr>
                <a:defRPr/>
              </a:pPr>
              <a:t>‹#›</a:t>
            </a:fld>
            <a:endParaRPr lang="en-US" altLang="en-US"/>
          </a:p>
        </p:txBody>
      </p:sp>
    </p:spTree>
    <p:extLst>
      <p:ext uri="{BB962C8B-B14F-4D97-AF65-F5344CB8AC3E}">
        <p14:creationId xmlns:p14="http://schemas.microsoft.com/office/powerpoint/2010/main" val="2784906396"/>
      </p:ext>
    </p:extLst>
  </p:cSld>
  <p:clrMap bg1="lt1" tx1="dk1" bg2="lt2" tx2="dk2" accent1="accent1" accent2="accent2" accent3="accent3" accent4="accent4" accent5="accent5" accent6="accent6" hlink="hlink" folHlink="folHlink"/>
  <p:sldLayoutIdLst>
    <p:sldLayoutId id="2147485605" r:id="rId1"/>
    <p:sldLayoutId id="2147485606" r:id="rId2"/>
    <p:sldLayoutId id="2147485607" r:id="rId3"/>
    <p:sldLayoutId id="2147485608" r:id="rId4"/>
    <p:sldLayoutId id="2147485609" r:id="rId5"/>
    <p:sldLayoutId id="2147485610" r:id="rId6"/>
    <p:sldLayoutId id="2147485611" r:id="rId7"/>
    <p:sldLayoutId id="2147485612" r:id="rId8"/>
    <p:sldLayoutId id="2147485613" r:id="rId9"/>
    <p:sldLayoutId id="2147485614" r:id="rId10"/>
    <p:sldLayoutId id="214748561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a:defRPr/>
            </a:pPr>
            <a:fld id="{6546314D-F687-483B-82BD-52735BD9675A}" type="datetime1">
              <a:rPr lang="en-US" altLang="en-US"/>
              <a:pPr>
                <a:defRPr/>
              </a:pPr>
              <a:t>3/5/2021</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a:defRPr/>
            </a:pPr>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0B3BE12A-3E0B-46E9-96F1-B52A3F103805}" type="slidenum">
              <a:rPr lang="en-US" altLang="en-US"/>
              <a:pPr/>
              <a:t>‹#›</a:t>
            </a:fld>
            <a:endParaRPr lang="en-US" altLang="en-US"/>
          </a:p>
        </p:txBody>
      </p:sp>
    </p:spTree>
    <p:extLst>
      <p:ext uri="{BB962C8B-B14F-4D97-AF65-F5344CB8AC3E}">
        <p14:creationId xmlns:p14="http://schemas.microsoft.com/office/powerpoint/2010/main" val="3342144533"/>
      </p:ext>
    </p:extLst>
  </p:cSld>
  <p:clrMap bg1="lt1" tx1="dk1" bg2="lt2" tx2="dk2" accent1="accent1" accent2="accent2" accent3="accent3" accent4="accent4" accent5="accent5" accent6="accent6" hlink="hlink" folHlink="folHlink"/>
  <p:sldLayoutIdLst>
    <p:sldLayoutId id="2147485617" r:id="rId1"/>
    <p:sldLayoutId id="2147485618" r:id="rId2"/>
    <p:sldLayoutId id="2147485619" r:id="rId3"/>
    <p:sldLayoutId id="2147485620" r:id="rId4"/>
    <p:sldLayoutId id="2147485621" r:id="rId5"/>
    <p:sldLayoutId id="2147485622" r:id="rId6"/>
    <p:sldLayoutId id="2147485623" r:id="rId7"/>
    <p:sldLayoutId id="2147485624" r:id="rId8"/>
    <p:sldLayoutId id="2147485625" r:id="rId9"/>
    <p:sldLayoutId id="2147485626" r:id="rId10"/>
    <p:sldLayoutId id="214748562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274638"/>
            <a:ext cx="82296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Text Placeholder 2"/>
          <p:cNvSpPr>
            <a:spLocks noGrp="1"/>
          </p:cNvSpPr>
          <p:nvPr>
            <p:ph type="body" idx="1"/>
          </p:nvPr>
        </p:nvSpPr>
        <p:spPr bwMode="auto">
          <a:xfrm>
            <a:off x="457200" y="990600"/>
            <a:ext cx="8229600"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4267200" y="6340475"/>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DDD9C3"/>
                </a:solidFill>
                <a:latin typeface="Calibri" panose="020F0502020204030204" pitchFamily="34" charset="0"/>
              </a:defRPr>
            </a:lvl1pPr>
          </a:lstStyle>
          <a:p>
            <a:fld id="{A19FE693-8329-4588-B8B8-B478CD64CA64}" type="slidenum">
              <a:rPr lang="en-US" altLang="en-US"/>
              <a:pPr/>
              <a:t>‹#›</a:t>
            </a:fld>
            <a:endParaRPr lang="en-US" altLang="en-US"/>
          </a:p>
        </p:txBody>
      </p:sp>
    </p:spTree>
    <p:extLst>
      <p:ext uri="{BB962C8B-B14F-4D97-AF65-F5344CB8AC3E}">
        <p14:creationId xmlns:p14="http://schemas.microsoft.com/office/powerpoint/2010/main" val="3871492225"/>
      </p:ext>
    </p:extLst>
  </p:cSld>
  <p:clrMap bg1="lt1" tx1="dk1" bg2="lt2" tx2="dk2" accent1="accent1" accent2="accent2" accent3="accent3" accent4="accent4" accent5="accent5" accent6="accent6" hlink="hlink" folHlink="folHlink"/>
  <p:sldLayoutIdLst>
    <p:sldLayoutId id="2147485654" r:id="rId1"/>
    <p:sldLayoutId id="2147485655" r:id="rId2"/>
    <p:sldLayoutId id="2147485656" r:id="rId3"/>
    <p:sldLayoutId id="2147485657" r:id="rId4"/>
    <p:sldLayoutId id="2147485658" r:id="rId5"/>
    <p:sldLayoutId id="2147485659" r:id="rId6"/>
    <p:sldLayoutId id="2147485660" r:id="rId7"/>
    <p:sldLayoutId id="2147485661" r:id="rId8"/>
    <p:sldLayoutId id="2147485662" r:id="rId9"/>
    <p:sldLayoutId id="2147485663" r:id="rId10"/>
    <p:sldLayoutId id="2147485664" r:id="rId11"/>
  </p:sldLayoutIdLst>
  <p:hf hdr="0" ftr="0" dt="0"/>
  <p:txStyles>
    <p:titleStyle>
      <a:lvl1pPr algn="ctr" rtl="0" eaLnBrk="0" fontAlgn="base" hangingPunct="0">
        <a:spcBef>
          <a:spcPct val="0"/>
        </a:spcBef>
        <a:spcAft>
          <a:spcPct val="0"/>
        </a:spcAft>
        <a:defRPr sz="4400" b="1" kern="1200">
          <a:solidFill>
            <a:srgbClr val="C00000"/>
          </a:solidFill>
          <a:latin typeface="+mj-lt"/>
          <a:ea typeface="+mj-ea"/>
          <a:cs typeface="+mj-cs"/>
        </a:defRPr>
      </a:lvl1pPr>
      <a:lvl2pPr algn="ctr" rtl="0" eaLnBrk="0" fontAlgn="base" hangingPunct="0">
        <a:spcBef>
          <a:spcPct val="0"/>
        </a:spcBef>
        <a:spcAft>
          <a:spcPct val="0"/>
        </a:spcAft>
        <a:defRPr sz="4400" b="1">
          <a:solidFill>
            <a:srgbClr val="C00000"/>
          </a:solidFill>
          <a:latin typeface="Calibri" pitchFamily="34" charset="0"/>
        </a:defRPr>
      </a:lvl2pPr>
      <a:lvl3pPr algn="ctr" rtl="0" eaLnBrk="0" fontAlgn="base" hangingPunct="0">
        <a:spcBef>
          <a:spcPct val="0"/>
        </a:spcBef>
        <a:spcAft>
          <a:spcPct val="0"/>
        </a:spcAft>
        <a:defRPr sz="4400" b="1">
          <a:solidFill>
            <a:srgbClr val="C00000"/>
          </a:solidFill>
          <a:latin typeface="Calibri" pitchFamily="34" charset="0"/>
        </a:defRPr>
      </a:lvl3pPr>
      <a:lvl4pPr algn="ctr" rtl="0" eaLnBrk="0" fontAlgn="base" hangingPunct="0">
        <a:spcBef>
          <a:spcPct val="0"/>
        </a:spcBef>
        <a:spcAft>
          <a:spcPct val="0"/>
        </a:spcAft>
        <a:defRPr sz="4400" b="1">
          <a:solidFill>
            <a:srgbClr val="C00000"/>
          </a:solidFill>
          <a:latin typeface="Calibri" pitchFamily="34" charset="0"/>
        </a:defRPr>
      </a:lvl4pPr>
      <a:lvl5pPr algn="ctr" rtl="0" eaLnBrk="0" fontAlgn="base" hangingPunct="0">
        <a:spcBef>
          <a:spcPct val="0"/>
        </a:spcBef>
        <a:spcAft>
          <a:spcPct val="0"/>
        </a:spcAft>
        <a:defRPr sz="4400" b="1">
          <a:solidFill>
            <a:srgbClr val="C00000"/>
          </a:solidFill>
          <a:latin typeface="Calibri" pitchFamily="34" charset="0"/>
        </a:defRPr>
      </a:lvl5pPr>
      <a:lvl6pPr marL="457200" algn="ctr" rtl="0" fontAlgn="base">
        <a:spcBef>
          <a:spcPct val="0"/>
        </a:spcBef>
        <a:spcAft>
          <a:spcPct val="0"/>
        </a:spcAft>
        <a:defRPr sz="4400" b="1">
          <a:solidFill>
            <a:srgbClr val="C00000"/>
          </a:solidFill>
          <a:latin typeface="Calibri" pitchFamily="34" charset="0"/>
        </a:defRPr>
      </a:lvl6pPr>
      <a:lvl7pPr marL="914400" algn="ctr" rtl="0" fontAlgn="base">
        <a:spcBef>
          <a:spcPct val="0"/>
        </a:spcBef>
        <a:spcAft>
          <a:spcPct val="0"/>
        </a:spcAft>
        <a:defRPr sz="4400" b="1">
          <a:solidFill>
            <a:srgbClr val="C00000"/>
          </a:solidFill>
          <a:latin typeface="Calibri" pitchFamily="34" charset="0"/>
        </a:defRPr>
      </a:lvl7pPr>
      <a:lvl8pPr marL="1371600" algn="ctr" rtl="0" fontAlgn="base">
        <a:spcBef>
          <a:spcPct val="0"/>
        </a:spcBef>
        <a:spcAft>
          <a:spcPct val="0"/>
        </a:spcAft>
        <a:defRPr sz="4400" b="1">
          <a:solidFill>
            <a:srgbClr val="C00000"/>
          </a:solidFill>
          <a:latin typeface="Calibri" pitchFamily="34" charset="0"/>
        </a:defRPr>
      </a:lvl8pPr>
      <a:lvl9pPr marL="1828800" algn="ctr" rtl="0" fontAlgn="base">
        <a:spcBef>
          <a:spcPct val="0"/>
        </a:spcBef>
        <a:spcAft>
          <a:spcPct val="0"/>
        </a:spcAft>
        <a:defRPr sz="4400" b="1">
          <a:solidFill>
            <a:srgbClr val="C00000"/>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kern="1200">
          <a:solidFill>
            <a:srgbClr val="DBEEF4"/>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kern="1200">
          <a:solidFill>
            <a:srgbClr val="DBEEF4"/>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kern="1200">
          <a:solidFill>
            <a:srgbClr val="DBEEF4"/>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b="1" kern="1200">
          <a:solidFill>
            <a:srgbClr val="DBEEF4"/>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kern="1200">
          <a:solidFill>
            <a:srgbClr val="DBEEF4"/>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F56D1588-56BF-4DDB-AAEE-B9ECBE4B24F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3555" name="Rectangle 3">
            <a:extLst>
              <a:ext uri="{FF2B5EF4-FFF2-40B4-BE49-F238E27FC236}">
                <a16:creationId xmlns:a16="http://schemas.microsoft.com/office/drawing/2014/main" id="{FF6CDFB3-CDC0-44E3-AF92-92E5CB62036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C3D6DEE-8F7D-4000-9646-A37E78E4C29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ltLang="en-US"/>
          </a:p>
        </p:txBody>
      </p:sp>
      <p:sp>
        <p:nvSpPr>
          <p:cNvPr id="1029" name="Rectangle 5">
            <a:extLst>
              <a:ext uri="{FF2B5EF4-FFF2-40B4-BE49-F238E27FC236}">
                <a16:creationId xmlns:a16="http://schemas.microsoft.com/office/drawing/2014/main" id="{73BB0B06-C122-4DA4-B961-0450DE57C8CD}"/>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ltLang="en-US"/>
          </a:p>
        </p:txBody>
      </p:sp>
      <p:sp>
        <p:nvSpPr>
          <p:cNvPr id="1030" name="Rectangle 6">
            <a:extLst>
              <a:ext uri="{FF2B5EF4-FFF2-40B4-BE49-F238E27FC236}">
                <a16:creationId xmlns:a16="http://schemas.microsoft.com/office/drawing/2014/main" id="{5D318B48-6912-4157-9E4E-D9CF06C11B7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8FBD69FF-1261-4B08-A7EA-554128F810EC}" type="slidenum">
              <a:rPr lang="en-US" altLang="en-US"/>
              <a:pPr>
                <a:defRPr/>
              </a:pPr>
              <a:t>‹#›</a:t>
            </a:fld>
            <a:endParaRPr lang="en-US" altLang="en-US"/>
          </a:p>
        </p:txBody>
      </p:sp>
    </p:spTree>
    <p:extLst>
      <p:ext uri="{BB962C8B-B14F-4D97-AF65-F5344CB8AC3E}">
        <p14:creationId xmlns:p14="http://schemas.microsoft.com/office/powerpoint/2010/main" val="670235396"/>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Title Placeholder 1">
            <a:extLst>
              <a:ext uri="{FF2B5EF4-FFF2-40B4-BE49-F238E27FC236}">
                <a16:creationId xmlns:a16="http://schemas.microsoft.com/office/drawing/2014/main" id="{5357A040-E2CE-48F2-A4C8-8D34543B2852}"/>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4579" name="Text Placeholder 2">
            <a:extLst>
              <a:ext uri="{FF2B5EF4-FFF2-40B4-BE49-F238E27FC236}">
                <a16:creationId xmlns:a16="http://schemas.microsoft.com/office/drawing/2014/main" id="{9985748B-D79B-41C2-AA29-48AFF0BE905A}"/>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1B61E41-DB79-4DF5-B22D-2363A0BE9091}"/>
              </a:ext>
            </a:extLst>
          </p:cNvPr>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defRPr>
            </a:lvl1pPr>
          </a:lstStyle>
          <a:p>
            <a:pPr>
              <a:defRPr/>
            </a:pPr>
            <a:fld id="{3E2C38D7-D1E4-4323-AD83-AD2555754F50}" type="datetime1">
              <a:rPr lang="en-US" altLang="en-US"/>
              <a:pPr>
                <a:defRPr/>
              </a:pPr>
              <a:t>3/5/2021</a:t>
            </a:fld>
            <a:endParaRPr lang="en-US" altLang="en-US"/>
          </a:p>
        </p:txBody>
      </p:sp>
      <p:sp>
        <p:nvSpPr>
          <p:cNvPr id="5" name="Footer Placeholder 4">
            <a:extLst>
              <a:ext uri="{FF2B5EF4-FFF2-40B4-BE49-F238E27FC236}">
                <a16:creationId xmlns:a16="http://schemas.microsoft.com/office/drawing/2014/main" id="{E272ECBE-4FCD-42C0-A2B3-1FF93BF12999}"/>
              </a:ext>
            </a:extLst>
          </p:cNvPr>
          <p:cNvSpPr>
            <a:spLocks noGrp="1"/>
          </p:cNvSpPr>
          <p:nvPr>
            <p:ph type="ftr" sz="quarter" idx="3"/>
          </p:nvPr>
        </p:nvSpPr>
        <p:spPr>
          <a:xfrm>
            <a:off x="3028950" y="6356350"/>
            <a:ext cx="30861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defRPr>
            </a:lvl1pPr>
          </a:lstStyle>
          <a:p>
            <a:pPr>
              <a:defRPr/>
            </a:pPr>
            <a:endParaRPr lang="en-US" altLang="en-US"/>
          </a:p>
        </p:txBody>
      </p:sp>
      <p:sp>
        <p:nvSpPr>
          <p:cNvPr id="6" name="Slide Number Placeholder 5">
            <a:extLst>
              <a:ext uri="{FF2B5EF4-FFF2-40B4-BE49-F238E27FC236}">
                <a16:creationId xmlns:a16="http://schemas.microsoft.com/office/drawing/2014/main" id="{5B9A5119-C37F-46EA-A4A2-BE58C3ADC03E}"/>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452DB137-F937-4A8D-82EF-14D03E8C31E6}" type="slidenum">
              <a:rPr lang="en-US" altLang="en-US"/>
              <a:pPr>
                <a:defRPr/>
              </a:pPr>
              <a:t>‹#›</a:t>
            </a:fld>
            <a:endParaRPr lang="en-US" altLang="en-US"/>
          </a:p>
        </p:txBody>
      </p:sp>
    </p:spTree>
    <p:extLst>
      <p:ext uri="{BB962C8B-B14F-4D97-AF65-F5344CB8AC3E}">
        <p14:creationId xmlns:p14="http://schemas.microsoft.com/office/powerpoint/2010/main" val="190571098"/>
      </p:ext>
    </p:extLst>
  </p:cSld>
  <p:clrMap bg1="lt1" tx1="dk1" bg2="lt2" tx2="dk2" accent1="accent1" accent2="accent2" accent3="accent3" accent4="accent4" accent5="accent5" accent6="accent6" hlink="hlink" folHlink="folHlink"/>
  <p:sldLayoutIdLst>
    <p:sldLayoutId id="2147485679" r:id="rId1"/>
    <p:sldLayoutId id="2147485680" r:id="rId2"/>
    <p:sldLayoutId id="2147485681" r:id="rId3"/>
    <p:sldLayoutId id="2147485682" r:id="rId4"/>
    <p:sldLayoutId id="2147485683" r:id="rId5"/>
    <p:sldLayoutId id="2147485684" r:id="rId6"/>
    <p:sldLayoutId id="2147485685" r:id="rId7"/>
    <p:sldLayoutId id="2147485686" r:id="rId8"/>
    <p:sldLayoutId id="2147485687" r:id="rId9"/>
    <p:sldLayoutId id="2147485688" r:id="rId10"/>
    <p:sldLayoutId id="214748568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Title Placeholder 1">
            <a:extLst>
              <a:ext uri="{FF2B5EF4-FFF2-40B4-BE49-F238E27FC236}">
                <a16:creationId xmlns:a16="http://schemas.microsoft.com/office/drawing/2014/main" id="{F74A48A9-C55D-4C3B-B3A5-726FD9D03AD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Text Placeholder 2">
            <a:extLst>
              <a:ext uri="{FF2B5EF4-FFF2-40B4-BE49-F238E27FC236}">
                <a16:creationId xmlns:a16="http://schemas.microsoft.com/office/drawing/2014/main" id="{8A7CBD0C-FEB5-4130-99DE-89AD4B16DA3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68257B5-81F5-45D2-A5ED-5A557ACFEC9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1B844B36-0717-4D46-B829-EAD3D332D8B5}" type="datetime1">
              <a:rPr lang="en-US" altLang="en-US"/>
              <a:pPr>
                <a:defRPr/>
              </a:pPr>
              <a:t>3/5/2021</a:t>
            </a:fld>
            <a:endParaRPr lang="en-US" altLang="en-US"/>
          </a:p>
        </p:txBody>
      </p:sp>
      <p:sp>
        <p:nvSpPr>
          <p:cNvPr id="5" name="Footer Placeholder 4">
            <a:extLst>
              <a:ext uri="{FF2B5EF4-FFF2-40B4-BE49-F238E27FC236}">
                <a16:creationId xmlns:a16="http://schemas.microsoft.com/office/drawing/2014/main" id="{5B159E50-674B-4CD4-8F13-B7ABCE8B9909}"/>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anose="020F0502020204030204" pitchFamily="34" charset="0"/>
              </a:defRPr>
            </a:lvl1pPr>
          </a:lstStyle>
          <a:p>
            <a:pPr>
              <a:defRPr/>
            </a:pPr>
            <a:endParaRPr lang="en-US" altLang="en-US"/>
          </a:p>
        </p:txBody>
      </p:sp>
      <p:sp>
        <p:nvSpPr>
          <p:cNvPr id="6" name="Slide Number Placeholder 5">
            <a:extLst>
              <a:ext uri="{FF2B5EF4-FFF2-40B4-BE49-F238E27FC236}">
                <a16:creationId xmlns:a16="http://schemas.microsoft.com/office/drawing/2014/main" id="{3BD86BE8-FD4F-46DD-803D-4480228785B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E8A3D57A-D67D-4AF7-8E82-3AA318522391}" type="slidenum">
              <a:rPr lang="en-US" altLang="en-US"/>
              <a:pPr>
                <a:defRPr/>
              </a:pPr>
              <a:t>‹#›</a:t>
            </a:fld>
            <a:endParaRPr lang="en-US" altLang="en-US"/>
          </a:p>
        </p:txBody>
      </p:sp>
    </p:spTree>
    <p:extLst>
      <p:ext uri="{BB962C8B-B14F-4D97-AF65-F5344CB8AC3E}">
        <p14:creationId xmlns:p14="http://schemas.microsoft.com/office/powerpoint/2010/main" val="1249863879"/>
      </p:ext>
    </p:extLst>
  </p:cSld>
  <p:clrMap bg1="lt1" tx1="dk1" bg2="lt2" tx2="dk2" accent1="accent1" accent2="accent2" accent3="accent3" accent4="accent4" accent5="accent5" accent6="accent6" hlink="hlink" folHlink="folHlink"/>
  <p:sldLayoutIdLst>
    <p:sldLayoutId id="2147485691" r:id="rId1"/>
    <p:sldLayoutId id="2147485692" r:id="rId2"/>
    <p:sldLayoutId id="2147485693" r:id="rId3"/>
    <p:sldLayoutId id="2147485694" r:id="rId4"/>
    <p:sldLayoutId id="2147485695" r:id="rId5"/>
    <p:sldLayoutId id="2147485696" r:id="rId6"/>
    <p:sldLayoutId id="2147485697" r:id="rId7"/>
    <p:sldLayoutId id="2147485698" r:id="rId8"/>
    <p:sldLayoutId id="2147485699" r:id="rId9"/>
    <p:sldLayoutId id="2147485700" r:id="rId10"/>
    <p:sldLayoutId id="214748570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anose="020B0600070205080204" pitchFamily="34"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anose="020B0600070205080204" pitchFamily="34"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anose="020B0600070205080204" pitchFamily="34"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anose="020B0600070205080204" pitchFamily="34"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anose="020B0600070205080204" pitchFamily="34"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ＭＳ Ｐゴシック"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ea typeface="+mn-ea"/>
                <a:cs typeface="Arial" charset="0"/>
              </a:defRPr>
            </a:lvl1pPr>
          </a:lstStyle>
          <a:p>
            <a:pPr>
              <a:defRPr/>
            </a:pPr>
            <a:fld id="{0E05E3F6-345C-4BF3-BD18-5719AC84BC6D}" type="datetime1">
              <a:rPr lang="en-US"/>
              <a:pPr>
                <a:defRPr/>
              </a:pPr>
              <a:t>3/5/2021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ea typeface="+mn-ea"/>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cs typeface="Arial" panose="020B0604020202020204" pitchFamily="34" charset="0"/>
              </a:defRPr>
            </a:lvl1pPr>
          </a:lstStyle>
          <a:p>
            <a:fld id="{4B226C95-D5C5-4119-9A3A-F89A8593EC0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265" r:id="rId1"/>
    <p:sldLayoutId id="2147485266" r:id="rId2"/>
    <p:sldLayoutId id="2147485267" r:id="rId3"/>
    <p:sldLayoutId id="2147485268" r:id="rId4"/>
    <p:sldLayoutId id="2147485269" r:id="rId5"/>
    <p:sldLayoutId id="2147485270" r:id="rId6"/>
    <p:sldLayoutId id="2147485271" r:id="rId7"/>
    <p:sldLayoutId id="2147485272" r:id="rId8"/>
    <p:sldLayoutId id="2147485273" r:id="rId9"/>
    <p:sldLayoutId id="2147485274" r:id="rId10"/>
    <p:sldLayoutId id="2147485275"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34"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34"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34"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34"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ＭＳ Ｐゴシック"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000000"/>
                </a:solidFill>
                <a:latin typeface="Arial" charset="0"/>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0000"/>
                </a:solidFill>
                <a:latin typeface="Arial" charset="0"/>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Arial" panose="020B0604020202020204" pitchFamily="34" charset="0"/>
              </a:defRPr>
            </a:lvl1pPr>
          </a:lstStyle>
          <a:p>
            <a:fld id="{E73961FD-F32C-4D4F-B839-A731D9AC4B1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276" r:id="rId1"/>
    <p:sldLayoutId id="2147485277" r:id="rId2"/>
    <p:sldLayoutId id="2147485278" r:id="rId3"/>
    <p:sldLayoutId id="2147485279" r:id="rId4"/>
    <p:sldLayoutId id="2147485280" r:id="rId5"/>
    <p:sldLayoutId id="2147485281" r:id="rId6"/>
    <p:sldLayoutId id="2147485282" r:id="rId7"/>
    <p:sldLayoutId id="2147485283" r:id="rId8"/>
    <p:sldLayoutId id="2147485284" r:id="rId9"/>
    <p:sldLayoutId id="2147485285" r:id="rId10"/>
    <p:sldLayoutId id="2147485286" r:id="rId11"/>
    <p:sldLayoutId id="214748528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Arial" charset="0"/>
                <a:cs typeface="Arial" charset="0"/>
              </a:defRPr>
            </a:lvl1pPr>
          </a:lstStyle>
          <a:p>
            <a:pPr>
              <a:defRPr/>
            </a:pPr>
            <a:fld id="{588F692E-541B-423C-B66B-FDAF2C8E074F}" type="datetime1">
              <a:rPr lang="en-US" altLang="en-US"/>
              <a:pPr>
                <a:defRPr/>
              </a:pPr>
              <a:t>3/5/2021</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Arial" charset="0"/>
                <a:cs typeface="Arial" charset="0"/>
              </a:defRPr>
            </a:lvl1pPr>
          </a:lstStyle>
          <a:p>
            <a:pPr>
              <a:defRPr/>
            </a:pPr>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panose="020B0604020202020204" pitchFamily="34" charset="0"/>
              </a:defRPr>
            </a:lvl1pPr>
          </a:lstStyle>
          <a:p>
            <a:fld id="{DF54C738-1895-4B18-8C62-0C442668E6D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288" r:id="rId1"/>
    <p:sldLayoutId id="2147485289" r:id="rId2"/>
    <p:sldLayoutId id="2147485290" r:id="rId3"/>
    <p:sldLayoutId id="2147485291" r:id="rId4"/>
    <p:sldLayoutId id="2147485292" r:id="rId5"/>
    <p:sldLayoutId id="2147485293" r:id="rId6"/>
    <p:sldLayoutId id="2147485294" r:id="rId7"/>
    <p:sldLayoutId id="2147485295" r:id="rId8"/>
    <p:sldLayoutId id="2147485296" r:id="rId9"/>
    <p:sldLayoutId id="2147485297" r:id="rId10"/>
    <p:sldLayoutId id="214748529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a:defRPr/>
            </a:pPr>
            <a:fld id="{6AE7BB4A-B123-4032-8246-9BEDD1ED67EB}" type="datetime1">
              <a:rPr lang="en-US" altLang="en-US"/>
              <a:pPr>
                <a:defRPr/>
              </a:pPr>
              <a:t>3/5/2021</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a:defRPr/>
            </a:pPr>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1AA919EB-FC8F-477A-963C-511C40B4B63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310" r:id="rId1"/>
    <p:sldLayoutId id="2147485311" r:id="rId2"/>
    <p:sldLayoutId id="2147485312" r:id="rId3"/>
    <p:sldLayoutId id="2147485313" r:id="rId4"/>
    <p:sldLayoutId id="2147485314" r:id="rId5"/>
    <p:sldLayoutId id="2147485315" r:id="rId6"/>
    <p:sldLayoutId id="2147485316" r:id="rId7"/>
    <p:sldLayoutId id="2147485317" r:id="rId8"/>
    <p:sldLayoutId id="2147485318" r:id="rId9"/>
    <p:sldLayoutId id="2147485319" r:id="rId10"/>
    <p:sldLayoutId id="214748532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000000"/>
                </a:solidFill>
                <a:latin typeface="Arial" charset="0"/>
              </a:defRPr>
            </a:lvl1pPr>
          </a:lstStyle>
          <a:p>
            <a:pPr>
              <a:defRPr/>
            </a:pPr>
            <a:fld id="{1E956E4C-B8D5-45FB-9C6D-F5CAF099F865}" type="datetime1">
              <a:rPr lang="en-US" altLang="en-US"/>
              <a:pPr>
                <a:defRPr/>
              </a:pPr>
              <a:t>3/5/2021</a:t>
            </a:fld>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0000"/>
                </a:solidFill>
                <a:latin typeface="Arial" charset="0"/>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Arial" panose="020B0604020202020204" pitchFamily="34" charset="0"/>
              </a:defRPr>
            </a:lvl1pPr>
          </a:lstStyle>
          <a:p>
            <a:fld id="{10D28C18-AEEF-4763-A69E-A4696BFAF41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354" r:id="rId1"/>
    <p:sldLayoutId id="2147485355" r:id="rId2"/>
    <p:sldLayoutId id="2147485356" r:id="rId3"/>
    <p:sldLayoutId id="2147485357" r:id="rId4"/>
    <p:sldLayoutId id="2147485358" r:id="rId5"/>
    <p:sldLayoutId id="2147485359" r:id="rId6"/>
    <p:sldLayoutId id="2147485360" r:id="rId7"/>
    <p:sldLayoutId id="2147485361" r:id="rId8"/>
    <p:sldLayoutId id="2147485362" r:id="rId9"/>
    <p:sldLayoutId id="2147485363" r:id="rId10"/>
    <p:sldLayoutId id="2147485364" r:id="rId11"/>
    <p:sldLayoutId id="2147485365"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685800" y="122238"/>
            <a:ext cx="82296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Text Placeholder 2"/>
          <p:cNvSpPr>
            <a:spLocks noGrp="1"/>
          </p:cNvSpPr>
          <p:nvPr>
            <p:ph type="body" idx="1"/>
          </p:nvPr>
        </p:nvSpPr>
        <p:spPr bwMode="auto">
          <a:xfrm>
            <a:off x="685800" y="808038"/>
            <a:ext cx="8229600" cy="513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457200" y="6340475"/>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cs typeface="Arial" panose="020B0604020202020204" pitchFamily="34" charset="0"/>
              </a:defRPr>
            </a:lvl1pPr>
          </a:lstStyle>
          <a:p>
            <a:fld id="{DB844CE6-7B6D-4D62-8FC8-0227735F240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377" r:id="rId1"/>
    <p:sldLayoutId id="2147485378" r:id="rId2"/>
    <p:sldLayoutId id="2147485379" r:id="rId3"/>
    <p:sldLayoutId id="2147485380" r:id="rId4"/>
    <p:sldLayoutId id="2147485381" r:id="rId5"/>
    <p:sldLayoutId id="2147485382" r:id="rId6"/>
    <p:sldLayoutId id="2147485383" r:id="rId7"/>
    <p:sldLayoutId id="2147485384" r:id="rId8"/>
    <p:sldLayoutId id="2147485385" r:id="rId9"/>
    <p:sldLayoutId id="2147485386" r:id="rId10"/>
    <p:sldLayoutId id="2147485387" r:id="rId11"/>
  </p:sldLayoutIdLst>
  <p:hf hdr="0" ftr="0" dt="0"/>
  <p:txStyles>
    <p:titleStyle>
      <a:lvl1pPr algn="ctr" rtl="0" eaLnBrk="0" fontAlgn="base" hangingPunct="0">
        <a:spcBef>
          <a:spcPct val="0"/>
        </a:spcBef>
        <a:spcAft>
          <a:spcPct val="0"/>
        </a:spcAft>
        <a:defRPr sz="4400" b="1" kern="1200">
          <a:solidFill>
            <a:srgbClr val="C00000"/>
          </a:solidFill>
          <a:latin typeface="+mj-lt"/>
          <a:ea typeface="+mj-ea"/>
          <a:cs typeface="+mj-cs"/>
        </a:defRPr>
      </a:lvl1pPr>
      <a:lvl2pPr algn="ctr" rtl="0" eaLnBrk="0" fontAlgn="base" hangingPunct="0">
        <a:spcBef>
          <a:spcPct val="0"/>
        </a:spcBef>
        <a:spcAft>
          <a:spcPct val="0"/>
        </a:spcAft>
        <a:defRPr sz="4400" b="1">
          <a:solidFill>
            <a:srgbClr val="C00000"/>
          </a:solidFill>
          <a:latin typeface="Calibri" pitchFamily="34" charset="0"/>
        </a:defRPr>
      </a:lvl2pPr>
      <a:lvl3pPr algn="ctr" rtl="0" eaLnBrk="0" fontAlgn="base" hangingPunct="0">
        <a:spcBef>
          <a:spcPct val="0"/>
        </a:spcBef>
        <a:spcAft>
          <a:spcPct val="0"/>
        </a:spcAft>
        <a:defRPr sz="4400" b="1">
          <a:solidFill>
            <a:srgbClr val="C00000"/>
          </a:solidFill>
          <a:latin typeface="Calibri" pitchFamily="34" charset="0"/>
        </a:defRPr>
      </a:lvl3pPr>
      <a:lvl4pPr algn="ctr" rtl="0" eaLnBrk="0" fontAlgn="base" hangingPunct="0">
        <a:spcBef>
          <a:spcPct val="0"/>
        </a:spcBef>
        <a:spcAft>
          <a:spcPct val="0"/>
        </a:spcAft>
        <a:defRPr sz="4400" b="1">
          <a:solidFill>
            <a:srgbClr val="C00000"/>
          </a:solidFill>
          <a:latin typeface="Calibri" pitchFamily="34" charset="0"/>
        </a:defRPr>
      </a:lvl4pPr>
      <a:lvl5pPr algn="ctr" rtl="0" eaLnBrk="0" fontAlgn="base" hangingPunct="0">
        <a:spcBef>
          <a:spcPct val="0"/>
        </a:spcBef>
        <a:spcAft>
          <a:spcPct val="0"/>
        </a:spcAft>
        <a:defRPr sz="4400" b="1">
          <a:solidFill>
            <a:srgbClr val="C00000"/>
          </a:solidFill>
          <a:latin typeface="Calibri" pitchFamily="34" charset="0"/>
        </a:defRPr>
      </a:lvl5pPr>
      <a:lvl6pPr marL="457200" algn="ctr" rtl="0" fontAlgn="base">
        <a:spcBef>
          <a:spcPct val="0"/>
        </a:spcBef>
        <a:spcAft>
          <a:spcPct val="0"/>
        </a:spcAft>
        <a:defRPr sz="4400" b="1">
          <a:solidFill>
            <a:srgbClr val="C00000"/>
          </a:solidFill>
          <a:latin typeface="Calibri" pitchFamily="34" charset="0"/>
        </a:defRPr>
      </a:lvl6pPr>
      <a:lvl7pPr marL="914400" algn="ctr" rtl="0" fontAlgn="base">
        <a:spcBef>
          <a:spcPct val="0"/>
        </a:spcBef>
        <a:spcAft>
          <a:spcPct val="0"/>
        </a:spcAft>
        <a:defRPr sz="4400" b="1">
          <a:solidFill>
            <a:srgbClr val="C00000"/>
          </a:solidFill>
          <a:latin typeface="Calibri" pitchFamily="34" charset="0"/>
        </a:defRPr>
      </a:lvl7pPr>
      <a:lvl8pPr marL="1371600" algn="ctr" rtl="0" fontAlgn="base">
        <a:spcBef>
          <a:spcPct val="0"/>
        </a:spcBef>
        <a:spcAft>
          <a:spcPct val="0"/>
        </a:spcAft>
        <a:defRPr sz="4400" b="1">
          <a:solidFill>
            <a:srgbClr val="C00000"/>
          </a:solidFill>
          <a:latin typeface="Calibri" pitchFamily="34" charset="0"/>
        </a:defRPr>
      </a:lvl8pPr>
      <a:lvl9pPr marL="1828800" algn="ctr" rtl="0" fontAlgn="base">
        <a:spcBef>
          <a:spcPct val="0"/>
        </a:spcBef>
        <a:spcAft>
          <a:spcPct val="0"/>
        </a:spcAft>
        <a:defRPr sz="4400" b="1">
          <a:solidFill>
            <a:srgbClr val="C00000"/>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kern="1200">
          <a:solidFill>
            <a:srgbClr val="002060"/>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kern="1200">
          <a:solidFill>
            <a:srgbClr val="002060"/>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kern="1200">
          <a:solidFill>
            <a:srgbClr val="002060"/>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b="1" kern="1200">
          <a:solidFill>
            <a:srgbClr val="002060"/>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kern="1200">
          <a:solidFill>
            <a:srgbClr val="00206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0">
                <a:solidFill>
                  <a:srgbClr val="898989"/>
                </a:solidFill>
                <a:latin typeface="Calibri" panose="020F0502020204030204" pitchFamily="34" charset="0"/>
                <a:ea typeface="MS PGothic" panose="020B0600070205080204" pitchFamily="34" charset="-128"/>
                <a:cs typeface="Arial" charset="0"/>
              </a:defRPr>
            </a:lvl1pPr>
          </a:lstStyle>
          <a:p>
            <a:pPr>
              <a:defRPr/>
            </a:pPr>
            <a:fld id="{EE5821C3-FCF8-47A7-91B1-949156A1B3EC}" type="datetime1">
              <a:rPr lang="en-US" altLang="en-US"/>
              <a:pPr>
                <a:defRPr/>
              </a:pPr>
              <a:t>3/5/2021</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b="0">
                <a:solidFill>
                  <a:srgbClr val="898989"/>
                </a:solidFill>
                <a:latin typeface="Calibri" panose="020F0502020204030204" pitchFamily="34" charset="0"/>
                <a:ea typeface="MS PGothic" panose="020B0600070205080204" pitchFamily="34" charset="-128"/>
                <a:cs typeface="Arial" charset="0"/>
              </a:defRPr>
            </a:lvl1pPr>
          </a:lstStyle>
          <a:p>
            <a:pPr>
              <a:defRPr/>
            </a:pPr>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cs typeface="Arial" panose="020B0604020202020204" pitchFamily="34" charset="0"/>
              </a:defRPr>
            </a:lvl1pPr>
          </a:lstStyle>
          <a:p>
            <a:fld id="{020ACCD7-98C4-4E3D-8D35-086AAC41179D}" type="slidenum">
              <a:rPr lang="en-US" altLang="en-US"/>
              <a:pPr/>
              <a:t>‹#›</a:t>
            </a:fld>
            <a:endParaRPr lang="en-US" altLang="en-US"/>
          </a:p>
        </p:txBody>
      </p:sp>
    </p:spTree>
    <p:extLst>
      <p:ext uri="{BB962C8B-B14F-4D97-AF65-F5344CB8AC3E}">
        <p14:creationId xmlns:p14="http://schemas.microsoft.com/office/powerpoint/2010/main" val="662611859"/>
      </p:ext>
    </p:extLst>
  </p:cSld>
  <p:clrMap bg1="lt1" tx1="dk1" bg2="lt2" tx2="dk2" accent1="accent1" accent2="accent2" accent3="accent3" accent4="accent4" accent5="accent5" accent6="accent6" hlink="hlink" folHlink="folHlink"/>
  <p:sldLayoutIdLst>
    <p:sldLayoutId id="2147485423" r:id="rId1"/>
    <p:sldLayoutId id="2147485424" r:id="rId2"/>
    <p:sldLayoutId id="2147485425" r:id="rId3"/>
    <p:sldLayoutId id="2147485426" r:id="rId4"/>
    <p:sldLayoutId id="2147485427" r:id="rId5"/>
    <p:sldLayoutId id="2147485428" r:id="rId6"/>
    <p:sldLayoutId id="2147485429" r:id="rId7"/>
    <p:sldLayoutId id="2147485430" r:id="rId8"/>
    <p:sldLayoutId id="2147485431" r:id="rId9"/>
    <p:sldLayoutId id="2147485432" r:id="rId10"/>
    <p:sldLayoutId id="2147485433"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08.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08.xml"/><Relationship Id="rId5" Type="http://schemas.openxmlformats.org/officeDocument/2006/relationships/image" Target="../media/image3.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notesSlide" Target="../notesSlides/notesSlide6.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9.xml"/><Relationship Id="rId5" Type="http://schemas.openxmlformats.org/officeDocument/2006/relationships/image" Target="../media/image16.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7.xml"/><Relationship Id="rId7" Type="http://schemas.openxmlformats.org/officeDocument/2006/relationships/image" Target="../media/image18.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4.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png"/><Relationship Id="rId2" Type="http://schemas.openxmlformats.org/officeDocument/2006/relationships/slideLayout" Target="../slideLayouts/slideLayout220.xml"/><Relationship Id="rId1" Type="http://schemas.openxmlformats.org/officeDocument/2006/relationships/vmlDrawing" Target="../drawings/vmlDrawing3.vml"/><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oleObject" Target="../embeddings/oleObject3.bin"/></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png"/><Relationship Id="rId2" Type="http://schemas.openxmlformats.org/officeDocument/2006/relationships/slideLayout" Target="../slideLayouts/slideLayout130.xml"/><Relationship Id="rId1" Type="http://schemas.openxmlformats.org/officeDocument/2006/relationships/vmlDrawing" Target="../drawings/vmlDrawing4.v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5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3.png"/><Relationship Id="rId2" Type="http://schemas.openxmlformats.org/officeDocument/2006/relationships/slideLayout" Target="../slideLayouts/slideLayout130.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76.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76.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7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png"/><Relationship Id="rId2" Type="http://schemas.openxmlformats.org/officeDocument/2006/relationships/slideLayout" Target="../slideLayouts/slideLayout130.xml"/><Relationship Id="rId1" Type="http://schemas.openxmlformats.org/officeDocument/2006/relationships/vmlDrawing" Target="../drawings/vmlDrawing5.v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oleObject" Target="../embeddings/oleObject1.bin"/></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85.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36.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40.xml"/><Relationship Id="rId4" Type="http://schemas.openxmlformats.org/officeDocument/2006/relationships/image" Target="../media/image56.jpeg"/></Relationships>
</file>

<file path=ppt/slides/_rels/slide54.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25.xml"/><Relationship Id="rId7" Type="http://schemas.openxmlformats.org/officeDocument/2006/relationships/image" Target="../media/image59.png"/><Relationship Id="rId2" Type="http://schemas.openxmlformats.org/officeDocument/2006/relationships/slideLayout" Target="../slideLayouts/slideLayout40.xml"/><Relationship Id="rId1" Type="http://schemas.openxmlformats.org/officeDocument/2006/relationships/vmlDrawing" Target="../drawings/vmlDrawing6.vml"/><Relationship Id="rId6" Type="http://schemas.openxmlformats.org/officeDocument/2006/relationships/oleObject" Target="../embeddings/oleObject4.bin"/><Relationship Id="rId5" Type="http://schemas.openxmlformats.org/officeDocument/2006/relationships/image" Target="../media/image3.png"/><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9.xm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31.xml"/><Relationship Id="rId5" Type="http://schemas.openxmlformats.org/officeDocument/2006/relationships/image" Target="../media/image3.png"/><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4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53.xml"/></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64.xml"/></Relationships>
</file>

<file path=ppt/slides/_rels/slide6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04.xml"/></Relationships>
</file>

<file path=ppt/slides/_rels/slide6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8.xml"/></Relationships>
</file>

<file path=ppt/slides/_rels/slide6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3.xml"/></Relationships>
</file>

<file path=ppt/slides/_rels/slide6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3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3.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6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Line 5">
            <a:extLst>
              <a:ext uri="{FF2B5EF4-FFF2-40B4-BE49-F238E27FC236}">
                <a16:creationId xmlns:a16="http://schemas.microsoft.com/office/drawing/2014/main" id="{B8807797-60AA-4CFA-B7D8-52977FD6D5E6}"/>
              </a:ext>
            </a:extLst>
          </p:cNvPr>
          <p:cNvSpPr>
            <a:spLocks noChangeShapeType="1"/>
          </p:cNvSpPr>
          <p:nvPr/>
        </p:nvSpPr>
        <p:spPr bwMode="auto">
          <a:xfrm>
            <a:off x="1447800" y="6586538"/>
            <a:ext cx="6527800" cy="0"/>
          </a:xfrm>
          <a:prstGeom prst="line">
            <a:avLst/>
          </a:prstGeom>
          <a:noFill/>
          <a:ln w="85725">
            <a:solidFill>
              <a:srgbClr val="2101DF"/>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39619" name="Line 6">
            <a:extLst>
              <a:ext uri="{FF2B5EF4-FFF2-40B4-BE49-F238E27FC236}">
                <a16:creationId xmlns:a16="http://schemas.microsoft.com/office/drawing/2014/main" id="{5FC792BE-3DF7-4276-81A7-349650202C06}"/>
              </a:ext>
            </a:extLst>
          </p:cNvPr>
          <p:cNvSpPr>
            <a:spLocks noChangeShapeType="1"/>
          </p:cNvSpPr>
          <p:nvPr/>
        </p:nvSpPr>
        <p:spPr bwMode="auto">
          <a:xfrm>
            <a:off x="1992313" y="6715125"/>
            <a:ext cx="5867400" cy="0"/>
          </a:xfrm>
          <a:prstGeom prst="line">
            <a:avLst/>
          </a:prstGeom>
          <a:noFill/>
          <a:ln w="85725">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39620" name="Rectangle 7">
            <a:extLst>
              <a:ext uri="{FF2B5EF4-FFF2-40B4-BE49-F238E27FC236}">
                <a16:creationId xmlns:a16="http://schemas.microsoft.com/office/drawing/2014/main" id="{1351C201-1CFF-4C85-9348-E5C2E43B1733}"/>
              </a:ext>
            </a:extLst>
          </p:cNvPr>
          <p:cNvSpPr>
            <a:spLocks noChangeArrowheads="1"/>
          </p:cNvSpPr>
          <p:nvPr/>
        </p:nvSpPr>
        <p:spPr bwMode="auto">
          <a:xfrm>
            <a:off x="838200" y="6629400"/>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8EF296C9-7693-4FFB-9D2A-35B7780618E6}" type="slidenum">
              <a:rPr kumimoji="0" lang="en-US" altLang="en-US" sz="1200" b="0" i="0" u="none" strike="noStrike" kern="1200" cap="none" spc="0" normalizeH="0" baseline="0" noProof="0" smtClean="0">
                <a:ln>
                  <a:noFill/>
                </a:ln>
                <a:solidFill>
                  <a:srgbClr val="FF6600"/>
                </a:solidFill>
                <a:effectLst/>
                <a:uLnTx/>
                <a:uFillTx/>
                <a:latin typeface="Times New Roman" panose="02020603050405020304" pitchFamily="18" charset="0"/>
                <a:ea typeface="ＭＳ Ｐゴシック" panose="020B0600070205080204" pitchFamily="3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mn-cs"/>
            </a:endParaRPr>
          </a:p>
        </p:txBody>
      </p:sp>
      <p:pic>
        <p:nvPicPr>
          <p:cNvPr id="239621" name="Picture 8" descr="largeBlueWM">
            <a:extLst>
              <a:ext uri="{FF2B5EF4-FFF2-40B4-BE49-F238E27FC236}">
                <a16:creationId xmlns:a16="http://schemas.microsoft.com/office/drawing/2014/main" id="{862613C2-CDA7-4710-9411-F5D2C1586C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2" name="Picture 9" descr="stripe">
            <a:extLst>
              <a:ext uri="{FF2B5EF4-FFF2-40B4-BE49-F238E27FC236}">
                <a16:creationId xmlns:a16="http://schemas.microsoft.com/office/drawing/2014/main" id="{80908101-B336-4DF2-8AB2-66E1225AAF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23" name="Text Box 10">
            <a:extLst>
              <a:ext uri="{FF2B5EF4-FFF2-40B4-BE49-F238E27FC236}">
                <a16:creationId xmlns:a16="http://schemas.microsoft.com/office/drawing/2014/main" id="{3FF8BF10-FE9C-4547-9839-60EEFC6E07EF}"/>
              </a:ext>
            </a:extLst>
          </p:cNvPr>
          <p:cNvSpPr txBox="1">
            <a:spLocks noChangeArrowheads="1"/>
          </p:cNvSpPr>
          <p:nvPr/>
        </p:nvSpPr>
        <p:spPr bwMode="auto">
          <a:xfrm>
            <a:off x="1257300" y="1835150"/>
            <a:ext cx="7086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4a. Properties of negative downward lightning discharge to ground - I</a:t>
            </a:r>
          </a:p>
        </p:txBody>
      </p:sp>
      <p:sp>
        <p:nvSpPr>
          <p:cNvPr id="239624" name="Oval 6">
            <a:extLst>
              <a:ext uri="{FF2B5EF4-FFF2-40B4-BE49-F238E27FC236}">
                <a16:creationId xmlns:a16="http://schemas.microsoft.com/office/drawing/2014/main" id="{26A31B30-F8A1-498B-9631-C2933A5D7834}"/>
              </a:ext>
            </a:extLst>
          </p:cNvPr>
          <p:cNvSpPr>
            <a:spLocks noChangeArrowheads="1"/>
          </p:cNvSpPr>
          <p:nvPr/>
        </p:nvSpPr>
        <p:spPr bwMode="auto">
          <a:xfrm rot="5400000">
            <a:off x="1411288" y="6548438"/>
            <a:ext cx="74612" cy="74612"/>
          </a:xfrm>
          <a:prstGeom prst="ellipse">
            <a:avLst/>
          </a:prstGeom>
          <a:solidFill>
            <a:srgbClr val="2101DF"/>
          </a:solidFill>
          <a:ln w="9525">
            <a:solidFill>
              <a:srgbClr val="2101DF"/>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239625" name="Oval 7">
            <a:extLst>
              <a:ext uri="{FF2B5EF4-FFF2-40B4-BE49-F238E27FC236}">
                <a16:creationId xmlns:a16="http://schemas.microsoft.com/office/drawing/2014/main" id="{C669C2F7-F466-4CBE-9A61-0AEC6B561B61}"/>
              </a:ext>
            </a:extLst>
          </p:cNvPr>
          <p:cNvSpPr>
            <a:spLocks noChangeArrowheads="1"/>
          </p:cNvSpPr>
          <p:nvPr/>
        </p:nvSpPr>
        <p:spPr bwMode="auto">
          <a:xfrm rot="5400000">
            <a:off x="1944687" y="6677026"/>
            <a:ext cx="74613" cy="74612"/>
          </a:xfrm>
          <a:prstGeom prst="ellipse">
            <a:avLst/>
          </a:prstGeom>
          <a:solidFill>
            <a:srgbClr val="FF812B"/>
          </a:solidFill>
          <a:ln w="9525">
            <a:solidFill>
              <a:srgbClr val="FF812B"/>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Title 5">
            <a:extLst>
              <a:ext uri="{FF2B5EF4-FFF2-40B4-BE49-F238E27FC236}">
                <a16:creationId xmlns:a16="http://schemas.microsoft.com/office/drawing/2014/main" id="{7EBF6307-7034-420B-A655-E158A38F744B}"/>
              </a:ext>
            </a:extLst>
          </p:cNvPr>
          <p:cNvSpPr>
            <a:spLocks noGrp="1" noChangeArrowheads="1"/>
          </p:cNvSpPr>
          <p:nvPr>
            <p:ph type="title"/>
          </p:nvPr>
        </p:nvSpPr>
        <p:spPr>
          <a:xfrm>
            <a:off x="-19050" y="152400"/>
            <a:ext cx="3810000" cy="6611938"/>
          </a:xfrm>
        </p:spPr>
        <p:txBody>
          <a:bodyPr/>
          <a:lstStyle/>
          <a:p>
            <a:pPr algn="l">
              <a:lnSpc>
                <a:spcPct val="115000"/>
              </a:lnSpc>
            </a:pPr>
            <a:br>
              <a:rPr lang="en-US" altLang="en-US" sz="2000" b="1">
                <a:solidFill>
                  <a:srgbClr val="002060"/>
                </a:solidFill>
                <a:latin typeface="Calibri" panose="020F0502020204030204" pitchFamily="34" charset="0"/>
                <a:ea typeface="Calibri" panose="020F0502020204030204" pitchFamily="34" charset="0"/>
                <a:cs typeface="Times New Roman" panose="02020603050405020304" pitchFamily="18" charset="0"/>
              </a:rPr>
            </a:br>
            <a:r>
              <a:rPr lang="en-US" altLang="en-US" sz="2000" b="1">
                <a:solidFill>
                  <a:srgbClr val="002060"/>
                </a:solidFill>
                <a:latin typeface="Calibri" panose="020F0502020204030204" pitchFamily="34" charset="0"/>
                <a:ea typeface="Calibri" panose="020F0502020204030204" pitchFamily="34" charset="0"/>
                <a:cs typeface="Times New Roman" panose="02020603050405020304" pitchFamily="18" charset="0"/>
              </a:rPr>
              <a:t>Two frames of  ultra-high-speed intensified CCD camera (4Picos, </a:t>
            </a:r>
            <a:r>
              <a:rPr lang="en-US" altLang="en-US" sz="2000" b="1">
                <a:solidFill>
                  <a:srgbClr val="C00000"/>
                </a:solidFill>
                <a:latin typeface="Calibri" panose="020F0502020204030204" pitchFamily="34" charset="0"/>
                <a:ea typeface="Calibri" panose="020F0502020204030204" pitchFamily="34" charset="0"/>
                <a:cs typeface="Times New Roman" panose="02020603050405020304" pitchFamily="18" charset="0"/>
              </a:rPr>
              <a:t>r = 3 m</a:t>
            </a:r>
            <a:r>
              <a:rPr lang="en-US" altLang="en-US" sz="2000" b="1">
                <a:solidFill>
                  <a:srgbClr val="002060"/>
                </a:solidFill>
                <a:latin typeface="Calibri" panose="020F0502020204030204" pitchFamily="34" charset="0"/>
                <a:ea typeface="Calibri" panose="020F0502020204030204" pitchFamily="34" charset="0"/>
                <a:cs typeface="Times New Roman" panose="02020603050405020304" pitchFamily="18" charset="0"/>
              </a:rPr>
              <a:t>) showing the </a:t>
            </a:r>
            <a:r>
              <a:rPr lang="en-US" altLang="en-US" sz="2000" b="1">
                <a:solidFill>
                  <a:srgbClr val="A50021"/>
                </a:solidFill>
                <a:latin typeface="Calibri" panose="020F0502020204030204" pitchFamily="34" charset="0"/>
                <a:ea typeface="Calibri" panose="020F0502020204030204" pitchFamily="34" charset="0"/>
                <a:cs typeface="Times New Roman" panose="02020603050405020304" pitchFamily="18" charset="0"/>
              </a:rPr>
              <a:t>onset of break-through phase</a:t>
            </a:r>
            <a:r>
              <a:rPr lang="en-US" altLang="en-US" sz="2000" b="1">
                <a:solidFill>
                  <a:srgbClr val="002060"/>
                </a:solidFill>
                <a:latin typeface="Calibri" panose="020F0502020204030204" pitchFamily="34" charset="0"/>
                <a:ea typeface="Calibri" panose="020F0502020204030204" pitchFamily="34" charset="0"/>
                <a:cs typeface="Times New Roman" panose="02020603050405020304" pitchFamily="18" charset="0"/>
              </a:rPr>
              <a:t> of the 1.5-m spark attachment process (I) and post-return-stroke stage (II). </a:t>
            </a:r>
            <a:r>
              <a:rPr lang="en-US" altLang="en-US" sz="2000" b="1">
                <a:solidFill>
                  <a:srgbClr val="A50021"/>
                </a:solidFill>
                <a:latin typeface="Calibri" panose="020F0502020204030204" pitchFamily="34" charset="0"/>
                <a:ea typeface="Calibri" panose="020F0502020204030204" pitchFamily="34" charset="0"/>
                <a:cs typeface="Times New Roman" panose="02020603050405020304" pitchFamily="18" charset="0"/>
              </a:rPr>
              <a:t>Exposure of each frame is 100 ns, the time between frames is 2 µs. </a:t>
            </a:r>
            <a:br>
              <a:rPr lang="en-US" altLang="en-US" sz="2000" b="1">
                <a:solidFill>
                  <a:srgbClr val="A50021"/>
                </a:solidFill>
                <a:latin typeface="Calibri" panose="020F0502020204030204" pitchFamily="34" charset="0"/>
                <a:ea typeface="Calibri" panose="020F0502020204030204" pitchFamily="34" charset="0"/>
                <a:cs typeface="Times New Roman" panose="02020603050405020304" pitchFamily="18" charset="0"/>
              </a:rPr>
            </a:br>
            <a:br>
              <a:rPr lang="en-US" altLang="en-US" sz="2000" b="1">
                <a:solidFill>
                  <a:srgbClr val="002060"/>
                </a:solidFill>
                <a:latin typeface="Calibri" panose="020F0502020204030204" pitchFamily="34" charset="0"/>
                <a:ea typeface="Calibri" panose="020F0502020204030204" pitchFamily="34" charset="0"/>
                <a:cs typeface="Times New Roman" panose="02020603050405020304" pitchFamily="18" charset="0"/>
              </a:rPr>
            </a:br>
            <a:r>
              <a:rPr lang="en-US" altLang="en-US" sz="2000" b="1">
                <a:solidFill>
                  <a:srgbClr val="002060"/>
                </a:solidFill>
                <a:latin typeface="Calibri" panose="020F0502020204030204" pitchFamily="34" charset="0"/>
                <a:ea typeface="Calibri" panose="020F0502020204030204" pitchFamily="34" charset="0"/>
                <a:cs typeface="Times New Roman" panose="02020603050405020304" pitchFamily="18" charset="0"/>
              </a:rPr>
              <a:t>1 and 2 – negative and positive leaders, respectively (the distance between leader tips is about 17 cm); 3 – </a:t>
            </a:r>
            <a:r>
              <a:rPr lang="en-US" altLang="en-US" sz="2000" b="1">
                <a:solidFill>
                  <a:srgbClr val="A50021"/>
                </a:solidFill>
                <a:latin typeface="Calibri" panose="020F0502020204030204" pitchFamily="34" charset="0"/>
                <a:ea typeface="Calibri" panose="020F0502020204030204" pitchFamily="34" charset="0"/>
                <a:cs typeface="Times New Roman" panose="02020603050405020304" pitchFamily="18" charset="0"/>
              </a:rPr>
              <a:t>common streamer zone</a:t>
            </a:r>
            <a:r>
              <a:rPr lang="en-US" altLang="en-US" sz="2000" b="1">
                <a:solidFill>
                  <a:srgbClr val="002060"/>
                </a:solidFill>
                <a:latin typeface="Calibri" panose="020F0502020204030204" pitchFamily="34" charset="0"/>
                <a:ea typeface="Calibri" panose="020F0502020204030204" pitchFamily="34" charset="0"/>
                <a:cs typeface="Times New Roman" panose="02020603050405020304" pitchFamily="18" charset="0"/>
              </a:rPr>
              <a:t>. </a:t>
            </a:r>
            <a:br>
              <a:rPr lang="en-US" altLang="en-US" sz="2000" b="1">
                <a:solidFill>
                  <a:srgbClr val="002060"/>
                </a:solidFill>
                <a:latin typeface="Calibri" panose="020F0502020204030204" pitchFamily="34" charset="0"/>
                <a:ea typeface="Calibri" panose="020F0502020204030204" pitchFamily="34" charset="0"/>
                <a:cs typeface="Times New Roman" panose="02020603050405020304" pitchFamily="18" charset="0"/>
              </a:rPr>
            </a:br>
            <a:br>
              <a:rPr lang="en-US" altLang="en-US" sz="2000" b="1">
                <a:solidFill>
                  <a:srgbClr val="002060"/>
                </a:solidFill>
                <a:latin typeface="Calibri" panose="020F0502020204030204" pitchFamily="34" charset="0"/>
                <a:ea typeface="Calibri" panose="020F0502020204030204" pitchFamily="34" charset="0"/>
                <a:cs typeface="Times New Roman" panose="02020603050405020304" pitchFamily="18" charset="0"/>
              </a:rPr>
            </a:br>
            <a:r>
              <a:rPr lang="en-US" altLang="en-US" sz="2000" b="1">
                <a:solidFill>
                  <a:srgbClr val="002060"/>
                </a:solidFill>
                <a:latin typeface="Calibri" panose="020F0502020204030204" pitchFamily="34" charset="0"/>
                <a:ea typeface="Calibri" panose="020F0502020204030204" pitchFamily="34" charset="0"/>
                <a:cs typeface="Times New Roman" panose="02020603050405020304" pitchFamily="18" charset="0"/>
              </a:rPr>
              <a:t>Adapted from Andreev et al. (2014). </a:t>
            </a:r>
            <a:endParaRPr lang="en-US" altLang="en-US" sz="2000">
              <a:ea typeface="Calibri" panose="020F0502020204030204" pitchFamily="34" charset="0"/>
              <a:cs typeface="Times New Roman" panose="02020603050405020304" pitchFamily="18" charset="0"/>
            </a:endParaRPr>
          </a:p>
        </p:txBody>
      </p:sp>
      <p:pic>
        <p:nvPicPr>
          <p:cNvPr id="252931" name="Рисунок 10" descr="C:\Users\User\002-LIGHTNING-2013-08-05\01-АРБАЛЕТ КОСТИНСКОГО\03-СТАТЬИ-НАШИ\ICAE-2014\НАШИ_ТЕЗИСЫ_МАРЕЕВ\06-ВСТРЕЧА_ДВУХ_ЛИДЕРОВ\19-Встреча.jpg">
            <a:extLst>
              <a:ext uri="{FF2B5EF4-FFF2-40B4-BE49-F238E27FC236}">
                <a16:creationId xmlns:a16="http://schemas.microsoft.com/office/drawing/2014/main" id="{1F6976C9-16F8-47B6-939F-3BEFB6DC5C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47650"/>
            <a:ext cx="5105400" cy="611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32" name="Slide Number Placeholder 1">
            <a:extLst>
              <a:ext uri="{FF2B5EF4-FFF2-40B4-BE49-F238E27FC236}">
                <a16:creationId xmlns:a16="http://schemas.microsoft.com/office/drawing/2014/main" id="{E2A690E0-49B0-41E9-9D5F-233356469EC0}"/>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8D68DFF-2E05-4142-8657-51320DB81FFC}" type="slidenum">
              <a:rPr kumimoji="0" lang="en-US" altLang="en-US" sz="14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3A87CB0-1C98-4D79-8E9F-C51806930C66}" type="slidenum">
              <a:rPr kumimoji="0" lang="en-US" altLang="en-US" sz="14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7" name="Content Placeholder 6"/>
          <p:cNvPicPr>
            <a:picLocks noGrp="1" noChangeAspect="1"/>
          </p:cNvPicPr>
          <p:nvPr>
            <p:ph idx="1"/>
          </p:nvPr>
        </p:nvPicPr>
        <p:blipFill>
          <a:blip r:embed="rId2"/>
          <a:stretch>
            <a:fillRect/>
          </a:stretch>
        </p:blipFill>
        <p:spPr>
          <a:xfrm>
            <a:off x="750015" y="139491"/>
            <a:ext cx="4612561" cy="6581984"/>
          </a:xfrm>
          <a:prstGeom prst="rect">
            <a:avLst/>
          </a:prstGeom>
        </p:spPr>
      </p:pic>
      <p:sp>
        <p:nvSpPr>
          <p:cNvPr id="3" name="TextBox 2"/>
          <p:cNvSpPr txBox="1"/>
          <p:nvPr/>
        </p:nvSpPr>
        <p:spPr>
          <a:xfrm>
            <a:off x="5734901" y="2780929"/>
            <a:ext cx="2351156" cy="830997"/>
          </a:xfrm>
          <a:prstGeom prst="rect">
            <a:avLst/>
          </a:prstGeom>
          <a:solidFill>
            <a:srgbClr val="FFFF00"/>
          </a:solidFill>
        </p:spPr>
        <p:txBody>
          <a:bodyPr wrap="none" rtlCol="0">
            <a:spAutoFit/>
          </a:bodyPr>
          <a:lstStyle/>
          <a:p>
            <a:r>
              <a:rPr lang="en-US" sz="2400" b="1" u="sng" dirty="0"/>
              <a:t>Time-resolved </a:t>
            </a:r>
          </a:p>
          <a:p>
            <a:r>
              <a:rPr lang="en-US" sz="2400" b="1" u="sng" dirty="0"/>
              <a:t>optical image</a:t>
            </a:r>
          </a:p>
        </p:txBody>
      </p:sp>
      <p:sp>
        <p:nvSpPr>
          <p:cNvPr id="5" name="TextBox 4"/>
          <p:cNvSpPr txBox="1"/>
          <p:nvPr/>
        </p:nvSpPr>
        <p:spPr>
          <a:xfrm>
            <a:off x="5433696" y="4260751"/>
            <a:ext cx="3617039" cy="2308324"/>
          </a:xfrm>
          <a:prstGeom prst="rect">
            <a:avLst/>
          </a:prstGeom>
          <a:solidFill>
            <a:srgbClr val="FFFF00"/>
          </a:solidFill>
        </p:spPr>
        <p:txBody>
          <a:bodyPr wrap="square" rtlCol="0">
            <a:spAutoFit/>
          </a:bodyPr>
          <a:lstStyle/>
          <a:p>
            <a:r>
              <a:rPr lang="en-US" sz="2400" b="1" u="sng" dirty="0"/>
              <a:t>Current record </a:t>
            </a:r>
            <a:r>
              <a:rPr lang="en-US" sz="2400" dirty="0"/>
              <a:t>(impulsive components typically last for </a:t>
            </a:r>
            <a:r>
              <a:rPr lang="en-US" sz="2400" dirty="0">
                <a:solidFill>
                  <a:srgbClr val="C00000"/>
                </a:solidFill>
              </a:rPr>
              <a:t>tens of microseconds</a:t>
            </a:r>
            <a:r>
              <a:rPr lang="en-US" sz="2400" dirty="0"/>
              <a:t>, while </a:t>
            </a:r>
          </a:p>
          <a:p>
            <a:r>
              <a:rPr lang="en-US" sz="2400" dirty="0" err="1"/>
              <a:t>interstroke</a:t>
            </a:r>
            <a:r>
              <a:rPr lang="en-US" sz="2400" dirty="0"/>
              <a:t> intervals are </a:t>
            </a:r>
            <a:r>
              <a:rPr lang="en-US" sz="2400" dirty="0">
                <a:solidFill>
                  <a:srgbClr val="0000FF"/>
                </a:solidFill>
              </a:rPr>
              <a:t>tens of milliseconds</a:t>
            </a:r>
            <a:r>
              <a:rPr lang="en-US" sz="2400" dirty="0"/>
              <a:t>)</a:t>
            </a:r>
          </a:p>
        </p:txBody>
      </p:sp>
      <p:sp>
        <p:nvSpPr>
          <p:cNvPr id="6" name="TextBox 5"/>
          <p:cNvSpPr txBox="1"/>
          <p:nvPr/>
        </p:nvSpPr>
        <p:spPr>
          <a:xfrm>
            <a:off x="5298542" y="1293463"/>
            <a:ext cx="3159840" cy="461665"/>
          </a:xfrm>
          <a:prstGeom prst="rect">
            <a:avLst/>
          </a:prstGeom>
          <a:solidFill>
            <a:srgbClr val="FFFF00"/>
          </a:solidFill>
        </p:spPr>
        <p:txBody>
          <a:bodyPr wrap="square" rtlCol="0">
            <a:spAutoFit/>
          </a:bodyPr>
          <a:lstStyle/>
          <a:p>
            <a:r>
              <a:rPr lang="en-US" sz="2400" b="1" u="sng" dirty="0"/>
              <a:t>Static optical image</a:t>
            </a:r>
          </a:p>
        </p:txBody>
      </p:sp>
      <p:sp>
        <p:nvSpPr>
          <p:cNvPr id="2" name="TextBox 1"/>
          <p:cNvSpPr txBox="1"/>
          <p:nvPr/>
        </p:nvSpPr>
        <p:spPr>
          <a:xfrm>
            <a:off x="131425" y="3423920"/>
            <a:ext cx="1402736" cy="369332"/>
          </a:xfrm>
          <a:prstGeom prst="rect">
            <a:avLst/>
          </a:prstGeom>
          <a:solidFill>
            <a:schemeClr val="accent5"/>
          </a:solidFill>
        </p:spPr>
        <p:txBody>
          <a:bodyPr wrap="square" rtlCol="0">
            <a:spAutoFit/>
          </a:bodyPr>
          <a:lstStyle/>
          <a:p>
            <a:r>
              <a:rPr lang="en-US" b="1" dirty="0"/>
              <a:t>Stepping→</a:t>
            </a:r>
          </a:p>
        </p:txBody>
      </p:sp>
    </p:spTree>
    <p:extLst>
      <p:ext uri="{BB962C8B-B14F-4D97-AF65-F5344CB8AC3E}">
        <p14:creationId xmlns:p14="http://schemas.microsoft.com/office/powerpoint/2010/main" val="1471899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descr="stripe">
            <a:extLst>
              <a:ext uri="{FF2B5EF4-FFF2-40B4-BE49-F238E27FC236}">
                <a16:creationId xmlns:a16="http://schemas.microsoft.com/office/drawing/2014/main" id="{5D200EB4-143A-43C3-9C84-CD488AD84B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03" name="Line 4">
            <a:extLst>
              <a:ext uri="{FF2B5EF4-FFF2-40B4-BE49-F238E27FC236}">
                <a16:creationId xmlns:a16="http://schemas.microsoft.com/office/drawing/2014/main" id="{E0DBC4EE-B1A0-4C70-94F2-37136F921DF7}"/>
              </a:ext>
            </a:extLst>
          </p:cNvPr>
          <p:cNvSpPr>
            <a:spLocks noChangeShapeType="1"/>
          </p:cNvSpPr>
          <p:nvPr/>
        </p:nvSpPr>
        <p:spPr bwMode="auto">
          <a:xfrm>
            <a:off x="1066800" y="457200"/>
            <a:ext cx="8077200" cy="0"/>
          </a:xfrm>
          <a:prstGeom prst="line">
            <a:avLst/>
          </a:prstGeom>
          <a:noFill/>
          <a:ln w="19050">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56004" name="Text Box 9">
            <a:extLst>
              <a:ext uri="{FF2B5EF4-FFF2-40B4-BE49-F238E27FC236}">
                <a16:creationId xmlns:a16="http://schemas.microsoft.com/office/drawing/2014/main" id="{B5D1D496-A30F-42C4-AD66-EBAA0AD09CC4}"/>
              </a:ext>
            </a:extLst>
          </p:cNvPr>
          <p:cNvSpPr txBox="1">
            <a:spLocks noChangeArrowheads="1"/>
          </p:cNvSpPr>
          <p:nvPr/>
        </p:nvSpPr>
        <p:spPr bwMode="auto">
          <a:xfrm>
            <a:off x="990600" y="95250"/>
            <a:ext cx="7661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3333FF"/>
                </a:solidFill>
                <a:effectLst/>
                <a:uLnTx/>
                <a:uFillTx/>
                <a:latin typeface="Arial" panose="020B0604020202020204" pitchFamily="34" charset="0"/>
                <a:ea typeface="ＭＳ Ｐゴシック" panose="020B0600070205080204" pitchFamily="34" charset="-128"/>
                <a:cs typeface="+mn-cs"/>
              </a:rPr>
              <a:t>Interstroke Intervals</a:t>
            </a:r>
          </a:p>
        </p:txBody>
      </p:sp>
      <p:sp>
        <p:nvSpPr>
          <p:cNvPr id="256005" name="Slide Number Placeholder 12">
            <a:extLst>
              <a:ext uri="{FF2B5EF4-FFF2-40B4-BE49-F238E27FC236}">
                <a16:creationId xmlns:a16="http://schemas.microsoft.com/office/drawing/2014/main" id="{B9670EAC-31D9-40A8-8A00-017517BCF33D}"/>
              </a:ext>
            </a:extLst>
          </p:cNvPr>
          <p:cNvSpPr txBox="1">
            <a:spLocks noGrp="1"/>
          </p:cNvSpPr>
          <p:nvPr/>
        </p:nvSpPr>
        <p:spPr bwMode="auto">
          <a:xfrm>
            <a:off x="762000" y="6381750"/>
            <a:ext cx="381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D8D0D0-7592-43DF-874D-C7CD3F778FFE}" type="slidenum">
              <a:rPr kumimoji="0" lang="en-US" altLang="en-US" sz="1400" b="0" i="0" u="none" strike="noStrike" kern="1200" cap="none" spc="0" normalizeH="0" baseline="0" noProof="0" smtClean="0">
                <a:ln>
                  <a:noFill/>
                </a:ln>
                <a:solidFill>
                  <a:srgbClr val="FF66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400" b="0" i="0" u="none" strike="noStrike" kern="1200" cap="none" spc="0" normalizeH="0" baseline="0" noProof="0">
              <a:ln>
                <a:noFill/>
              </a:ln>
              <a:solidFill>
                <a:srgbClr val="FF6600"/>
              </a:solidFill>
              <a:effectLst/>
              <a:uLnTx/>
              <a:uFillTx/>
              <a:latin typeface="Arial" panose="020B0604020202020204" pitchFamily="34" charset="0"/>
              <a:ea typeface="ＭＳ Ｐゴシック" panose="020B0600070205080204" pitchFamily="34" charset="-128"/>
              <a:cs typeface="+mn-cs"/>
            </a:endParaRPr>
          </a:p>
        </p:txBody>
      </p:sp>
      <p:pic>
        <p:nvPicPr>
          <p:cNvPr id="256006" name="Picture 11" descr="Figure 4, Interstroke Intervals.png">
            <a:extLst>
              <a:ext uri="{FF2B5EF4-FFF2-40B4-BE49-F238E27FC236}">
                <a16:creationId xmlns:a16="http://schemas.microsoft.com/office/drawing/2014/main" id="{124DBCB4-0FAF-494E-8E1B-28EF2954650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81325" y="534988"/>
            <a:ext cx="3889375"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07" name="Text Box 8">
            <a:extLst>
              <a:ext uri="{FF2B5EF4-FFF2-40B4-BE49-F238E27FC236}">
                <a16:creationId xmlns:a16="http://schemas.microsoft.com/office/drawing/2014/main" id="{1EF98E8C-0ED6-44E0-B7B8-5487A4916671}"/>
              </a:ext>
            </a:extLst>
          </p:cNvPr>
          <p:cNvSpPr txBox="1">
            <a:spLocks noChangeArrowheads="1"/>
          </p:cNvSpPr>
          <p:nvPr/>
        </p:nvSpPr>
        <p:spPr bwMode="auto">
          <a:xfrm>
            <a:off x="696913" y="5472113"/>
            <a:ext cx="84582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Histogram of 516 interstroke intervals in 132 flashes in Florida and New Mexico (</a:t>
            </a:r>
            <a:r>
              <a:rPr kumimoji="0" lang="en-US" altLang="en-US" sz="2000" b="1" i="0" u="none" strike="noStrike" kern="1200" cap="none" spc="0" normalizeH="0" baseline="0" noProof="0">
                <a:ln>
                  <a:noFill/>
                </a:ln>
                <a:solidFill>
                  <a:srgbClr val="CC3300"/>
                </a:solidFill>
                <a:effectLst/>
                <a:uLnTx/>
                <a:uFillTx/>
                <a:latin typeface="Arial" panose="020B0604020202020204" pitchFamily="34" charset="0"/>
                <a:ea typeface="ＭＳ Ｐゴシック" panose="020B0600070205080204" pitchFamily="34" charset="-128"/>
                <a:cs typeface="+mn-cs"/>
              </a:rPr>
              <a:t>GM is about 60 ms</a:t>
            </a: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Intervals preceding strokes that initiated long continuing currents are shown shaded (GM is about 30 ms).</a:t>
            </a:r>
          </a:p>
        </p:txBody>
      </p:sp>
      <p:sp>
        <p:nvSpPr>
          <p:cNvPr id="256008" name="Line 6">
            <a:extLst>
              <a:ext uri="{FF2B5EF4-FFF2-40B4-BE49-F238E27FC236}">
                <a16:creationId xmlns:a16="http://schemas.microsoft.com/office/drawing/2014/main" id="{C4842803-9BCD-423F-AA42-F5CABDDD6AE0}"/>
              </a:ext>
            </a:extLst>
          </p:cNvPr>
          <p:cNvSpPr>
            <a:spLocks noChangeShapeType="1"/>
          </p:cNvSpPr>
          <p:nvPr/>
        </p:nvSpPr>
        <p:spPr bwMode="auto">
          <a:xfrm>
            <a:off x="1447800" y="6586538"/>
            <a:ext cx="6527800" cy="0"/>
          </a:xfrm>
          <a:prstGeom prst="line">
            <a:avLst/>
          </a:prstGeom>
          <a:noFill/>
          <a:ln w="85725" cap="rnd">
            <a:solidFill>
              <a:srgbClr val="2101DF"/>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56009" name="Line 7">
            <a:extLst>
              <a:ext uri="{FF2B5EF4-FFF2-40B4-BE49-F238E27FC236}">
                <a16:creationId xmlns:a16="http://schemas.microsoft.com/office/drawing/2014/main" id="{D1394142-E008-425C-B1EB-4735348194FC}"/>
              </a:ext>
            </a:extLst>
          </p:cNvPr>
          <p:cNvSpPr>
            <a:spLocks noChangeShapeType="1"/>
          </p:cNvSpPr>
          <p:nvPr/>
        </p:nvSpPr>
        <p:spPr bwMode="auto">
          <a:xfrm>
            <a:off x="1992313" y="6715125"/>
            <a:ext cx="5867400" cy="0"/>
          </a:xfrm>
          <a:prstGeom prst="line">
            <a:avLst/>
          </a:prstGeom>
          <a:noFill/>
          <a:ln w="85725" cap="rnd">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pic>
        <p:nvPicPr>
          <p:cNvPr id="256010" name="Picture 7" descr="largeBlueWM">
            <a:extLst>
              <a:ext uri="{FF2B5EF4-FFF2-40B4-BE49-F238E27FC236}">
                <a16:creationId xmlns:a16="http://schemas.microsoft.com/office/drawing/2014/main" id="{FFAC6775-F7D8-434E-B0CB-53FB40DEBF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5206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12" descr="frequenzuebersic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163" y="457200"/>
            <a:ext cx="8732837"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1" name="Picture 4" descr="stri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33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Line 6"/>
          <p:cNvSpPr>
            <a:spLocks noChangeShapeType="1"/>
          </p:cNvSpPr>
          <p:nvPr/>
        </p:nvSpPr>
        <p:spPr bwMode="auto">
          <a:xfrm>
            <a:off x="1447800" y="6586538"/>
            <a:ext cx="6527800" cy="0"/>
          </a:xfrm>
          <a:prstGeom prst="line">
            <a:avLst/>
          </a:prstGeom>
          <a:noFill/>
          <a:ln w="85725">
            <a:solidFill>
              <a:srgbClr val="2101DF"/>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11973" name="Line 7"/>
          <p:cNvSpPr>
            <a:spLocks noChangeShapeType="1"/>
          </p:cNvSpPr>
          <p:nvPr/>
        </p:nvSpPr>
        <p:spPr bwMode="auto">
          <a:xfrm>
            <a:off x="1992313" y="6715125"/>
            <a:ext cx="5867400" cy="0"/>
          </a:xfrm>
          <a:prstGeom prst="line">
            <a:avLst/>
          </a:prstGeom>
          <a:noFill/>
          <a:ln w="85725">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11974" name="Oval 8"/>
          <p:cNvSpPr>
            <a:spLocks noChangeArrowheads="1"/>
          </p:cNvSpPr>
          <p:nvPr/>
        </p:nvSpPr>
        <p:spPr bwMode="auto">
          <a:xfrm rot="5400000">
            <a:off x="1411288" y="6548438"/>
            <a:ext cx="74612" cy="74612"/>
          </a:xfrm>
          <a:prstGeom prst="ellipse">
            <a:avLst/>
          </a:prstGeom>
          <a:solidFill>
            <a:srgbClr val="2101DF"/>
          </a:solidFill>
          <a:ln w="9525">
            <a:solidFill>
              <a:srgbClr val="2101DF"/>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211975" name="Oval 9"/>
          <p:cNvSpPr>
            <a:spLocks noChangeArrowheads="1"/>
          </p:cNvSpPr>
          <p:nvPr/>
        </p:nvSpPr>
        <p:spPr bwMode="auto">
          <a:xfrm rot="5400000">
            <a:off x="1944687" y="6677026"/>
            <a:ext cx="74613" cy="74612"/>
          </a:xfrm>
          <a:prstGeom prst="ellipse">
            <a:avLst/>
          </a:prstGeom>
          <a:solidFill>
            <a:srgbClr val="FF812B"/>
          </a:solidFill>
          <a:ln w="9525">
            <a:solidFill>
              <a:srgbClr val="FF812B"/>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pic>
        <p:nvPicPr>
          <p:cNvPr id="211976" name="Picture 10" descr="largeBlueW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7" name="Line 18"/>
          <p:cNvSpPr>
            <a:spLocks noChangeShapeType="1"/>
          </p:cNvSpPr>
          <p:nvPr/>
        </p:nvSpPr>
        <p:spPr bwMode="auto">
          <a:xfrm>
            <a:off x="1066800" y="381000"/>
            <a:ext cx="8077200" cy="0"/>
          </a:xfrm>
          <a:prstGeom prst="line">
            <a:avLst/>
          </a:prstGeom>
          <a:noFill/>
          <a:ln w="19050">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11978" name="Rectangle 13"/>
          <p:cNvSpPr>
            <a:spLocks noChangeArrowheads="1"/>
          </p:cNvSpPr>
          <p:nvPr/>
        </p:nvSpPr>
        <p:spPr bwMode="auto">
          <a:xfrm>
            <a:off x="838200" y="662940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FF28D6A7-B604-464E-A54D-BB685EDEC0CF}" type="slidenum">
              <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mn-cs"/>
            </a:endParaRPr>
          </a:p>
        </p:txBody>
      </p:sp>
      <p:sp>
        <p:nvSpPr>
          <p:cNvPr id="211979" name="Text Box 13"/>
          <p:cNvSpPr txBox="1">
            <a:spLocks noChangeArrowheads="1"/>
          </p:cNvSpPr>
          <p:nvPr/>
        </p:nvSpPr>
        <p:spPr bwMode="auto">
          <a:xfrm>
            <a:off x="1050925" y="0"/>
            <a:ext cx="336867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700" b="1" i="0" u="none" strike="noStrike" kern="1200" cap="none" spc="0" normalizeH="0" baseline="0" noProof="0">
                <a:ln>
                  <a:noFill/>
                </a:ln>
                <a:solidFill>
                  <a:srgbClr val="2101DF"/>
                </a:solidFill>
                <a:effectLst/>
                <a:uLnTx/>
                <a:uFillTx/>
                <a:latin typeface="Arial" panose="020B0604020202020204" pitchFamily="34" charset="0"/>
                <a:ea typeface="ＭＳ Ｐゴシック" panose="020B0600070205080204" pitchFamily="34" charset="-128"/>
                <a:cs typeface="Arial" panose="020B0604020202020204" pitchFamily="34" charset="0"/>
              </a:rPr>
              <a:t>The Electromagnetic Spectrum</a:t>
            </a:r>
          </a:p>
        </p:txBody>
      </p:sp>
      <p:sp>
        <p:nvSpPr>
          <p:cNvPr id="211980" name="Text Box 12"/>
          <p:cNvSpPr txBox="1">
            <a:spLocks noChangeArrowheads="1"/>
          </p:cNvSpPr>
          <p:nvPr/>
        </p:nvSpPr>
        <p:spPr bwMode="auto">
          <a:xfrm>
            <a:off x="411163" y="5273675"/>
            <a:ext cx="8580437"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Various lightning processes emit electromagnetic signals with </a:t>
            </a:r>
            <a:r>
              <a:rPr kumimoji="0" lang="en-US" altLang="en-US" sz="1400" b="0"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a peak in the radio-frequency spectrum at 5 to 10 kHz</a:t>
            </a: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when observed at distances beyond 50 km or so.  At frequencies higher than that of the spectrum peak, the spectral amplitude varies approximately </a:t>
            </a:r>
            <a:r>
              <a:rPr kumimoji="0" lang="en-US" altLang="en-US" sz="1400" b="0"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inversely proportional to the frequency up to 10 MHz or so and inversely proportional to the square root of frequency from about 10 MHz to 10 GHz</a:t>
            </a: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(Cianos et al. 1973 ). </a:t>
            </a:r>
          </a:p>
        </p:txBody>
      </p:sp>
      <p:sp>
        <p:nvSpPr>
          <p:cNvPr id="211981" name="Text Box 13"/>
          <p:cNvSpPr txBox="1">
            <a:spLocks noChangeArrowheads="1"/>
          </p:cNvSpPr>
          <p:nvPr/>
        </p:nvSpPr>
        <p:spPr bwMode="auto">
          <a:xfrm>
            <a:off x="1362075" y="1493838"/>
            <a:ext cx="15525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11982" name="Text Box 14"/>
          <p:cNvSpPr txBox="1">
            <a:spLocks noChangeArrowheads="1"/>
          </p:cNvSpPr>
          <p:nvPr/>
        </p:nvSpPr>
        <p:spPr bwMode="auto">
          <a:xfrm>
            <a:off x="1357313" y="1557338"/>
            <a:ext cx="1517650" cy="260350"/>
          </a:xfrm>
          <a:prstGeom prst="rect">
            <a:avLst/>
          </a:prstGeom>
          <a:solidFill>
            <a:srgbClr val="FFFF00">
              <a:alpha val="2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                       </a:t>
            </a:r>
          </a:p>
        </p:txBody>
      </p:sp>
      <p:sp>
        <p:nvSpPr>
          <p:cNvPr id="211983" name="Text Box 15"/>
          <p:cNvSpPr txBox="1">
            <a:spLocks noChangeArrowheads="1"/>
          </p:cNvSpPr>
          <p:nvPr/>
        </p:nvSpPr>
        <p:spPr bwMode="auto">
          <a:xfrm>
            <a:off x="2547938" y="500063"/>
            <a:ext cx="2070100" cy="260350"/>
          </a:xfrm>
          <a:prstGeom prst="rect">
            <a:avLst/>
          </a:prstGeom>
          <a:solidFill>
            <a:srgbClr val="FFFF00">
              <a:alpha val="2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                       </a:t>
            </a:r>
          </a:p>
        </p:txBody>
      </p:sp>
      <p:sp>
        <p:nvSpPr>
          <p:cNvPr id="211984" name="Text Box 16"/>
          <p:cNvSpPr txBox="1">
            <a:spLocks noChangeArrowheads="1"/>
          </p:cNvSpPr>
          <p:nvPr/>
        </p:nvSpPr>
        <p:spPr bwMode="auto">
          <a:xfrm>
            <a:off x="395288" y="3405188"/>
            <a:ext cx="8710612" cy="260350"/>
          </a:xfrm>
          <a:prstGeom prst="rect">
            <a:avLst/>
          </a:prstGeom>
          <a:solidFill>
            <a:srgbClr val="FFFF00">
              <a:alpha val="2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                       </a:t>
            </a:r>
          </a:p>
        </p:txBody>
      </p:sp>
      <p:sp>
        <p:nvSpPr>
          <p:cNvPr id="211985" name="Text Box 17"/>
          <p:cNvSpPr txBox="1">
            <a:spLocks noChangeArrowheads="1"/>
          </p:cNvSpPr>
          <p:nvPr/>
        </p:nvSpPr>
        <p:spPr bwMode="auto">
          <a:xfrm>
            <a:off x="6462713" y="604838"/>
            <a:ext cx="623887" cy="260350"/>
          </a:xfrm>
          <a:prstGeom prst="rect">
            <a:avLst/>
          </a:prstGeom>
          <a:solidFill>
            <a:srgbClr val="FFFF00">
              <a:alpha val="2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                       </a:t>
            </a:r>
          </a:p>
        </p:txBody>
      </p:sp>
      <p:sp>
        <p:nvSpPr>
          <p:cNvPr id="211986" name="Text Box 18"/>
          <p:cNvSpPr txBox="1">
            <a:spLocks noChangeArrowheads="1"/>
          </p:cNvSpPr>
          <p:nvPr/>
        </p:nvSpPr>
        <p:spPr bwMode="auto">
          <a:xfrm>
            <a:off x="5014913" y="1309688"/>
            <a:ext cx="985837" cy="260350"/>
          </a:xfrm>
          <a:prstGeom prst="rect">
            <a:avLst/>
          </a:prstGeom>
          <a:solidFill>
            <a:srgbClr val="FFFF00">
              <a:alpha val="2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                       </a:t>
            </a:r>
          </a:p>
        </p:txBody>
      </p:sp>
      <p:graphicFrame>
        <p:nvGraphicFramePr>
          <p:cNvPr id="211987" name="Object 19"/>
          <p:cNvGraphicFramePr>
            <a:graphicFrameLocks noChangeAspect="1"/>
          </p:cNvGraphicFramePr>
          <p:nvPr>
            <p:extLst>
              <p:ext uri="{D42A27DB-BD31-4B8C-83A1-F6EECF244321}">
                <p14:modId xmlns:p14="http://schemas.microsoft.com/office/powerpoint/2010/main" val="1573765399"/>
              </p:ext>
            </p:extLst>
          </p:nvPr>
        </p:nvGraphicFramePr>
        <p:xfrm>
          <a:off x="8229600" y="4708525"/>
          <a:ext cx="695325" cy="439738"/>
        </p:xfrm>
        <a:graphic>
          <a:graphicData uri="http://schemas.openxmlformats.org/presentationml/2006/ole">
            <mc:AlternateContent xmlns:mc="http://schemas.openxmlformats.org/markup-compatibility/2006">
              <mc:Choice xmlns:v="urn:schemas-microsoft-com:vml" Requires="v">
                <p:oleObj spid="_x0000_s332801" name="Equation" r:id="rId7" imgW="380835" imgH="241195" progId="Equation.3">
                  <p:embed/>
                </p:oleObj>
              </mc:Choice>
              <mc:Fallback>
                <p:oleObj name="Equation" r:id="rId7" imgW="380835" imgH="241195" progId="Equation.3">
                  <p:embed/>
                  <p:pic>
                    <p:nvPicPr>
                      <p:cNvPr id="211987" name="Object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29600" y="4708525"/>
                        <a:ext cx="695325" cy="439738"/>
                      </a:xfrm>
                      <a:prstGeom prst="rect">
                        <a:avLst/>
                      </a:prstGeom>
                      <a:solidFill>
                        <a:srgbClr val="FFFF00"/>
                      </a:solidFill>
                      <a:ln w="9525">
                        <a:solidFill>
                          <a:schemeClr val="tx1"/>
                        </a:solidFill>
                        <a:miter lim="800000"/>
                        <a:headEnd/>
                        <a:tailEnd/>
                      </a:ln>
                      <a:effectLst/>
                    </p:spPr>
                  </p:pic>
                </p:oleObj>
              </mc:Fallback>
            </mc:AlternateContent>
          </a:graphicData>
        </a:graphic>
      </p:graphicFrame>
    </p:spTree>
    <p:extLst>
      <p:ext uri="{BB962C8B-B14F-4D97-AF65-F5344CB8AC3E}">
        <p14:creationId xmlns:p14="http://schemas.microsoft.com/office/powerpoint/2010/main" val="123396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4" descr="stri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3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5" name="Line 6"/>
          <p:cNvSpPr>
            <a:spLocks noChangeShapeType="1"/>
          </p:cNvSpPr>
          <p:nvPr/>
        </p:nvSpPr>
        <p:spPr bwMode="auto">
          <a:xfrm>
            <a:off x="1447800" y="6586538"/>
            <a:ext cx="6527800" cy="0"/>
          </a:xfrm>
          <a:prstGeom prst="line">
            <a:avLst/>
          </a:prstGeom>
          <a:noFill/>
          <a:ln w="85725">
            <a:solidFill>
              <a:srgbClr val="2101DF"/>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33476" name="Line 7"/>
          <p:cNvSpPr>
            <a:spLocks noChangeShapeType="1"/>
          </p:cNvSpPr>
          <p:nvPr/>
        </p:nvSpPr>
        <p:spPr bwMode="auto">
          <a:xfrm>
            <a:off x="1992313" y="6715125"/>
            <a:ext cx="5867400" cy="0"/>
          </a:xfrm>
          <a:prstGeom prst="line">
            <a:avLst/>
          </a:prstGeom>
          <a:noFill/>
          <a:ln w="85725">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33477" name="Oval 8"/>
          <p:cNvSpPr>
            <a:spLocks noChangeArrowheads="1"/>
          </p:cNvSpPr>
          <p:nvPr/>
        </p:nvSpPr>
        <p:spPr bwMode="auto">
          <a:xfrm rot="5400000">
            <a:off x="1411288" y="6548438"/>
            <a:ext cx="74612" cy="74612"/>
          </a:xfrm>
          <a:prstGeom prst="ellipse">
            <a:avLst/>
          </a:prstGeom>
          <a:solidFill>
            <a:srgbClr val="2101DF"/>
          </a:solidFill>
          <a:ln w="9525">
            <a:solidFill>
              <a:srgbClr val="2101DF"/>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ko-KR" altLang="ko-KR"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3478" name="Oval 9"/>
          <p:cNvSpPr>
            <a:spLocks noChangeArrowheads="1"/>
          </p:cNvSpPr>
          <p:nvPr/>
        </p:nvSpPr>
        <p:spPr bwMode="auto">
          <a:xfrm rot="5400000">
            <a:off x="1944687" y="6677026"/>
            <a:ext cx="74613" cy="74612"/>
          </a:xfrm>
          <a:prstGeom prst="ellipse">
            <a:avLst/>
          </a:prstGeom>
          <a:solidFill>
            <a:srgbClr val="FF812B"/>
          </a:solidFill>
          <a:ln w="9525">
            <a:solidFill>
              <a:srgbClr val="FF812B"/>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ko-KR" altLang="ko-KR"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pic>
        <p:nvPicPr>
          <p:cNvPr id="233479" name="Picture 10" descr="largeBlueW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80" name="Line 18"/>
          <p:cNvSpPr>
            <a:spLocks noChangeShapeType="1"/>
          </p:cNvSpPr>
          <p:nvPr/>
        </p:nvSpPr>
        <p:spPr bwMode="auto">
          <a:xfrm>
            <a:off x="1066800" y="381000"/>
            <a:ext cx="8077200" cy="0"/>
          </a:xfrm>
          <a:prstGeom prst="line">
            <a:avLst/>
          </a:prstGeom>
          <a:noFill/>
          <a:ln w="19050">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33481" name="Rectangle 13"/>
          <p:cNvSpPr>
            <a:spLocks noChangeArrowheads="1"/>
          </p:cNvSpPr>
          <p:nvPr/>
        </p:nvSpPr>
        <p:spPr bwMode="auto">
          <a:xfrm>
            <a:off x="838200" y="6586538"/>
            <a:ext cx="573088"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D75963BE-46D8-4257-A28B-863D6118CA24}" type="slidenum">
              <a:rPr kumimoji="0" lang="en-US" altLang="ko-KR"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14</a:t>
            </a:fld>
            <a:endParaRPr kumimoji="0" lang="en-US" altLang="ko-KR"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mn-cs"/>
            </a:endParaRPr>
          </a:p>
        </p:txBody>
      </p:sp>
      <p:sp>
        <p:nvSpPr>
          <p:cNvPr id="233482" name="Text Box 10"/>
          <p:cNvSpPr txBox="1">
            <a:spLocks noChangeArrowheads="1"/>
          </p:cNvSpPr>
          <p:nvPr/>
        </p:nvSpPr>
        <p:spPr bwMode="auto">
          <a:xfrm>
            <a:off x="1066800" y="14288"/>
            <a:ext cx="3736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ko-KR" sz="1800" b="1" i="0" u="none" strike="noStrike" kern="1200" cap="none" spc="0" normalizeH="0" baseline="0" noProof="0">
                <a:ln>
                  <a:noFill/>
                </a:ln>
                <a:solidFill>
                  <a:srgbClr val="2101DF"/>
                </a:solidFill>
                <a:effectLst/>
                <a:uLnTx/>
                <a:uFillTx/>
                <a:latin typeface="Arial" panose="020B0604020202020204" pitchFamily="34" charset="0"/>
                <a:ea typeface="ＭＳ Ｐゴシック" panose="020B0600070205080204" pitchFamily="34" charset="-128"/>
                <a:cs typeface="Arial" panose="020B0604020202020204" pitchFamily="34" charset="0"/>
              </a:rPr>
              <a:t>Streamer zone of positive leader</a:t>
            </a:r>
          </a:p>
        </p:txBody>
      </p:sp>
      <p:grpSp>
        <p:nvGrpSpPr>
          <p:cNvPr id="233483" name="Group 18"/>
          <p:cNvGrpSpPr>
            <a:grpSpLocks/>
          </p:cNvGrpSpPr>
          <p:nvPr/>
        </p:nvGrpSpPr>
        <p:grpSpPr bwMode="auto">
          <a:xfrm>
            <a:off x="838200" y="685800"/>
            <a:ext cx="7772400" cy="5641975"/>
            <a:chOff x="-1076325" y="571500"/>
            <a:chExt cx="7772400" cy="5642448"/>
          </a:xfrm>
        </p:grpSpPr>
        <p:pic>
          <p:nvPicPr>
            <p:cNvPr id="233484" name="Picture 11"/>
            <p:cNvPicPr>
              <a:picLocks noChangeAspect="1" noChangeArrowheads="1"/>
            </p:cNvPicPr>
            <p:nvPr/>
          </p:nvPicPr>
          <p:blipFill>
            <a:blip r:embed="rId5">
              <a:lum contrast="48000"/>
              <a:extLst>
                <a:ext uri="{28A0092B-C50C-407E-A947-70E740481C1C}">
                  <a14:useLocalDpi xmlns:a14="http://schemas.microsoft.com/office/drawing/2010/main" val="0"/>
                </a:ext>
              </a:extLst>
            </a:blip>
            <a:srcRect/>
            <a:stretch>
              <a:fillRect/>
            </a:stretch>
          </p:blipFill>
          <p:spPr bwMode="auto">
            <a:xfrm>
              <a:off x="584200" y="571500"/>
              <a:ext cx="454818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85" name="Oval 12"/>
            <p:cNvSpPr>
              <a:spLocks noChangeArrowheads="1"/>
            </p:cNvSpPr>
            <p:nvPr/>
          </p:nvSpPr>
          <p:spPr bwMode="auto">
            <a:xfrm>
              <a:off x="2760663" y="838200"/>
              <a:ext cx="304800" cy="3048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ko-KR" sz="32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a:t>
              </a:r>
            </a:p>
          </p:txBody>
        </p:sp>
        <p:sp>
          <p:nvSpPr>
            <p:cNvPr id="233486" name="Text Box 13"/>
            <p:cNvSpPr txBox="1">
              <a:spLocks noChangeArrowheads="1"/>
            </p:cNvSpPr>
            <p:nvPr/>
          </p:nvSpPr>
          <p:spPr bwMode="auto">
            <a:xfrm>
              <a:off x="371475" y="1422400"/>
              <a:ext cx="17684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ko-KR" sz="1400" b="1" i="0"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34" charset="-128"/>
                  <a:cs typeface="+mn-cs"/>
                </a:rPr>
                <a:t>Thermally ionized channel</a:t>
              </a:r>
            </a:p>
          </p:txBody>
        </p:sp>
        <p:sp>
          <p:nvSpPr>
            <p:cNvPr id="233487" name="Text Box 14"/>
            <p:cNvSpPr txBox="1">
              <a:spLocks noChangeArrowheads="1"/>
            </p:cNvSpPr>
            <p:nvPr/>
          </p:nvSpPr>
          <p:spPr bwMode="auto">
            <a:xfrm>
              <a:off x="704850" y="2260600"/>
              <a:ext cx="1030288"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ko-KR" sz="1400" b="1" i="0"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34" charset="-128"/>
                  <a:cs typeface="+mn-cs"/>
                </a:rPr>
                <a:t>Leader tip</a:t>
              </a:r>
            </a:p>
          </p:txBody>
        </p:sp>
        <p:sp>
          <p:nvSpPr>
            <p:cNvPr id="233488" name="Text Box 15"/>
            <p:cNvSpPr txBox="1">
              <a:spLocks noChangeArrowheads="1"/>
            </p:cNvSpPr>
            <p:nvPr/>
          </p:nvSpPr>
          <p:spPr bwMode="auto">
            <a:xfrm>
              <a:off x="581025" y="3063875"/>
              <a:ext cx="1082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ko-KR" sz="1400" b="1" i="0"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34" charset="-128"/>
                  <a:cs typeface="+mn-cs"/>
                </a:rPr>
                <a:t>Streamer zone</a:t>
              </a:r>
            </a:p>
          </p:txBody>
        </p:sp>
        <p:sp>
          <p:nvSpPr>
            <p:cNvPr id="233489" name="Text Box 16"/>
            <p:cNvSpPr txBox="1">
              <a:spLocks noChangeArrowheads="1"/>
            </p:cNvSpPr>
            <p:nvPr/>
          </p:nvSpPr>
          <p:spPr bwMode="auto">
            <a:xfrm>
              <a:off x="-1076325" y="5198158"/>
              <a:ext cx="7772400" cy="101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ko-KR"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Positive leader in a 5.5 m rod-plane gap (image converter camera K004; negative image; exposure time 6 </a:t>
              </a:r>
              <a:r>
                <a:rPr kumimoji="0" lang="el-GR" altLang="ko-KR"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μ</a:t>
              </a:r>
              <a:r>
                <a:rPr kumimoji="0" lang="en-US" altLang="ko-KR"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Times New Roman" panose="02020603050405020304" pitchFamily="18" charset="0"/>
                </a:rPr>
                <a:t>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ko-KR"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Times New Roman" panose="02020603050405020304" pitchFamily="18" charset="0"/>
                </a:rPr>
                <a:t>Adapted from </a:t>
              </a:r>
              <a:r>
                <a:rPr kumimoji="0" lang="en-US" altLang="ko-KR" sz="20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Times New Roman" panose="02020603050405020304" pitchFamily="18" charset="0"/>
                </a:rPr>
                <a:t>Gorin </a:t>
              </a:r>
              <a:r>
                <a:rPr kumimoji="0" lang="en-US" altLang="ko-KR" sz="2000" b="1" i="1"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Times New Roman" panose="02020603050405020304" pitchFamily="18" charset="0"/>
                </a:rPr>
                <a:t>et al</a:t>
              </a:r>
              <a:r>
                <a:rPr kumimoji="0" lang="en-US" altLang="ko-KR" sz="20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Times New Roman" panose="02020603050405020304" pitchFamily="18" charset="0"/>
                </a:rPr>
                <a:t>. (2002)</a:t>
              </a:r>
              <a:r>
                <a:rPr kumimoji="0" lang="en-US" altLang="ko-KR"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Times New Roman" panose="02020603050405020304" pitchFamily="18" charset="0"/>
                </a:rPr>
                <a:t>. </a:t>
              </a:r>
            </a:p>
          </p:txBody>
        </p:sp>
      </p:grpSp>
    </p:spTree>
    <p:extLst>
      <p:ext uri="{BB962C8B-B14F-4D97-AF65-F5344CB8AC3E}">
        <p14:creationId xmlns:p14="http://schemas.microsoft.com/office/powerpoint/2010/main" val="1944904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le 1"/>
          <p:cNvSpPr>
            <a:spLocks noGrp="1"/>
          </p:cNvSpPr>
          <p:nvPr>
            <p:ph type="title"/>
          </p:nvPr>
        </p:nvSpPr>
        <p:spPr/>
        <p:txBody>
          <a:bodyPr/>
          <a:lstStyle/>
          <a:p>
            <a:endParaRPr lang="en-US" altLang="en-US"/>
          </a:p>
        </p:txBody>
      </p:sp>
      <p:sp>
        <p:nvSpPr>
          <p:cNvPr id="238595" name="Content Placeholder 2"/>
          <p:cNvSpPr>
            <a:spLocks noGrp="1"/>
          </p:cNvSpPr>
          <p:nvPr>
            <p:ph idx="1"/>
          </p:nvPr>
        </p:nvSpPr>
        <p:spPr/>
        <p:txBody>
          <a:bodyPr/>
          <a:lstStyle/>
          <a:p>
            <a:endParaRPr lang="en-US" altLang="en-US"/>
          </a:p>
        </p:txBody>
      </p:sp>
      <p:pic>
        <p:nvPicPr>
          <p:cNvPr id="238596" name="Picture 2" descr="C:\Users\rakov\AppData\Local\Temp\Fig-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763" y="111125"/>
            <a:ext cx="7853362" cy="664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224954" y="971550"/>
            <a:ext cx="2108269" cy="646331"/>
          </a:xfrm>
          <a:prstGeom prst="rect">
            <a:avLst/>
          </a:prstGeom>
          <a:solidFill>
            <a:srgbClr val="FFFF00"/>
          </a:solidFill>
        </p:spPr>
        <p:txBody>
          <a:bodyPr wrap="none" rtlCol="0">
            <a:spAutoFit/>
          </a:bodyPr>
          <a:lstStyle/>
          <a:p>
            <a:r>
              <a:rPr lang="en-US" b="1" u="sng" dirty="0">
                <a:solidFill>
                  <a:srgbClr val="0000FF"/>
                </a:solidFill>
              </a:rPr>
              <a:t>Stepped leader in</a:t>
            </a:r>
          </a:p>
          <a:p>
            <a:r>
              <a:rPr lang="en-US" b="1" u="sng" dirty="0">
                <a:solidFill>
                  <a:srgbClr val="0000FF"/>
                </a:solidFill>
              </a:rPr>
              <a:t>negative spark</a:t>
            </a:r>
          </a:p>
        </p:txBody>
      </p:sp>
    </p:spTree>
    <p:extLst>
      <p:ext uri="{BB962C8B-B14F-4D97-AF65-F5344CB8AC3E}">
        <p14:creationId xmlns:p14="http://schemas.microsoft.com/office/powerpoint/2010/main" val="805481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4" descr="stri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33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7" name="Line 6"/>
          <p:cNvSpPr>
            <a:spLocks noChangeShapeType="1"/>
          </p:cNvSpPr>
          <p:nvPr/>
        </p:nvSpPr>
        <p:spPr bwMode="auto">
          <a:xfrm>
            <a:off x="1447800" y="6586538"/>
            <a:ext cx="6527800" cy="0"/>
          </a:xfrm>
          <a:prstGeom prst="line">
            <a:avLst/>
          </a:prstGeom>
          <a:noFill/>
          <a:ln w="85725">
            <a:solidFill>
              <a:srgbClr val="2101DF"/>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16068" name="Line 7"/>
          <p:cNvSpPr>
            <a:spLocks noChangeShapeType="1"/>
          </p:cNvSpPr>
          <p:nvPr/>
        </p:nvSpPr>
        <p:spPr bwMode="auto">
          <a:xfrm>
            <a:off x="1992313" y="6715125"/>
            <a:ext cx="5867400" cy="0"/>
          </a:xfrm>
          <a:prstGeom prst="line">
            <a:avLst/>
          </a:prstGeom>
          <a:noFill/>
          <a:ln w="85725">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16069" name="Oval 8"/>
          <p:cNvSpPr>
            <a:spLocks noChangeArrowheads="1"/>
          </p:cNvSpPr>
          <p:nvPr/>
        </p:nvSpPr>
        <p:spPr bwMode="auto">
          <a:xfrm rot="5400000">
            <a:off x="1411288" y="6548438"/>
            <a:ext cx="74612" cy="74612"/>
          </a:xfrm>
          <a:prstGeom prst="ellipse">
            <a:avLst/>
          </a:prstGeom>
          <a:solidFill>
            <a:srgbClr val="2101DF"/>
          </a:solidFill>
          <a:ln w="9525">
            <a:solidFill>
              <a:srgbClr val="2101DF"/>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
        <p:nvSpPr>
          <p:cNvPr id="216070" name="Oval 9"/>
          <p:cNvSpPr>
            <a:spLocks noChangeArrowheads="1"/>
          </p:cNvSpPr>
          <p:nvPr/>
        </p:nvSpPr>
        <p:spPr bwMode="auto">
          <a:xfrm rot="5400000">
            <a:off x="1944687" y="6677026"/>
            <a:ext cx="74613" cy="74612"/>
          </a:xfrm>
          <a:prstGeom prst="ellipse">
            <a:avLst/>
          </a:prstGeom>
          <a:solidFill>
            <a:srgbClr val="FF812B"/>
          </a:solidFill>
          <a:ln w="9525">
            <a:solidFill>
              <a:srgbClr val="FF812B"/>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pic>
        <p:nvPicPr>
          <p:cNvPr id="216071" name="Picture 10" descr="largeBlueW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2" name="Rectangle 13"/>
          <p:cNvSpPr>
            <a:spLocks noChangeArrowheads="1"/>
          </p:cNvSpPr>
          <p:nvPr/>
        </p:nvSpPr>
        <p:spPr bwMode="auto">
          <a:xfrm>
            <a:off x="838200" y="6586538"/>
            <a:ext cx="573088"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4353F124-542E-453D-A135-1DA6E5CDD79F}" type="slidenum">
              <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216074" name="Line 18"/>
          <p:cNvSpPr>
            <a:spLocks noChangeShapeType="1"/>
          </p:cNvSpPr>
          <p:nvPr/>
        </p:nvSpPr>
        <p:spPr bwMode="auto">
          <a:xfrm>
            <a:off x="1066800" y="381000"/>
            <a:ext cx="8077200" cy="0"/>
          </a:xfrm>
          <a:prstGeom prst="line">
            <a:avLst/>
          </a:prstGeom>
          <a:noFill/>
          <a:ln w="19050">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16075" name="Text Box 15"/>
          <p:cNvSpPr txBox="1">
            <a:spLocks noChangeArrowheads="1"/>
          </p:cNvSpPr>
          <p:nvPr/>
        </p:nvSpPr>
        <p:spPr bwMode="auto">
          <a:xfrm>
            <a:off x="1066800" y="14288"/>
            <a:ext cx="3790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2101DF"/>
                </a:solidFill>
                <a:effectLst/>
                <a:uLnTx/>
                <a:uFillTx/>
                <a:latin typeface="Arial" panose="020B0604020202020204" pitchFamily="34" charset="0"/>
                <a:ea typeface="ＭＳ Ｐゴシック" panose="020B0600070205080204" pitchFamily="34" charset="-128"/>
                <a:cs typeface="Arial" panose="020B0604020202020204" pitchFamily="34" charset="0"/>
              </a:rPr>
              <a:t>VHF Lightning Image - Animation</a:t>
            </a:r>
          </a:p>
        </p:txBody>
      </p:sp>
      <p:sp>
        <p:nvSpPr>
          <p:cNvPr id="216076" name="Text Box 16"/>
          <p:cNvSpPr txBox="1">
            <a:spLocks noChangeArrowheads="1"/>
          </p:cNvSpPr>
          <p:nvPr/>
        </p:nvSpPr>
        <p:spPr bwMode="auto">
          <a:xfrm>
            <a:off x="2384425" y="5951538"/>
            <a:ext cx="4756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Courtesy of Dr. K.L. Cummins and Vaisala</a:t>
            </a:r>
          </a:p>
        </p:txBody>
      </p:sp>
      <p:pic>
        <p:nvPicPr>
          <p:cNvPr id="2" name="VHF_Animation_Vaisala_20050707-164113">
            <a:hlinkClick r:id="" action="ppaction://media"/>
            <a:extLst>
              <a:ext uri="{FF2B5EF4-FFF2-40B4-BE49-F238E27FC236}">
                <a16:creationId xmlns:a16="http://schemas.microsoft.com/office/drawing/2014/main" id="{5E92E226-072E-4E50-A8A1-38D5A8161C4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54904" y="685572"/>
            <a:ext cx="6615191" cy="4961393"/>
          </a:xfrm>
          <a:prstGeom prst="rect">
            <a:avLst/>
          </a:prstGeom>
        </p:spPr>
      </p:pic>
      <p:sp>
        <p:nvSpPr>
          <p:cNvPr id="3" name="TextBox 2"/>
          <p:cNvSpPr txBox="1"/>
          <p:nvPr/>
        </p:nvSpPr>
        <p:spPr>
          <a:xfrm>
            <a:off x="8343900" y="1276350"/>
            <a:ext cx="505267" cy="369332"/>
          </a:xfrm>
          <a:prstGeom prst="rect">
            <a:avLst/>
          </a:prstGeom>
          <a:solidFill>
            <a:srgbClr val="FFFF00"/>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mn-cs"/>
              </a:rPr>
              <a:t>3 s</a:t>
            </a:r>
          </a:p>
        </p:txBody>
      </p:sp>
      <p:sp>
        <p:nvSpPr>
          <p:cNvPr id="4" name="TextBox 3"/>
          <p:cNvSpPr txBox="1"/>
          <p:nvPr/>
        </p:nvSpPr>
        <p:spPr>
          <a:xfrm>
            <a:off x="8221639" y="5277633"/>
            <a:ext cx="838691" cy="369332"/>
          </a:xfrm>
          <a:prstGeom prst="rect">
            <a:avLst/>
          </a:prstGeom>
          <a:solidFill>
            <a:srgbClr val="FFFF00"/>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mn-cs"/>
              </a:rPr>
              <a:t>50 km</a:t>
            </a:r>
          </a:p>
        </p:txBody>
      </p:sp>
    </p:spTree>
    <p:extLst>
      <p:ext uri="{BB962C8B-B14F-4D97-AF65-F5344CB8AC3E}">
        <p14:creationId xmlns:p14="http://schemas.microsoft.com/office/powerpoint/2010/main" val="149814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descr="stri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5" name="Line 3"/>
          <p:cNvSpPr>
            <a:spLocks noChangeShapeType="1"/>
          </p:cNvSpPr>
          <p:nvPr/>
        </p:nvSpPr>
        <p:spPr bwMode="auto">
          <a:xfrm>
            <a:off x="1447800" y="6586538"/>
            <a:ext cx="6527800" cy="0"/>
          </a:xfrm>
          <a:prstGeom prst="line">
            <a:avLst/>
          </a:prstGeom>
          <a:noFill/>
          <a:ln w="85725">
            <a:solidFill>
              <a:srgbClr val="2101DF"/>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97636" name="Line 4"/>
          <p:cNvSpPr>
            <a:spLocks noChangeShapeType="1"/>
          </p:cNvSpPr>
          <p:nvPr/>
        </p:nvSpPr>
        <p:spPr bwMode="auto">
          <a:xfrm>
            <a:off x="1992313" y="6715125"/>
            <a:ext cx="5867400" cy="0"/>
          </a:xfrm>
          <a:prstGeom prst="line">
            <a:avLst/>
          </a:prstGeom>
          <a:noFill/>
          <a:ln w="85725">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97637" name="Oval 5"/>
          <p:cNvSpPr>
            <a:spLocks noChangeArrowheads="1"/>
          </p:cNvSpPr>
          <p:nvPr/>
        </p:nvSpPr>
        <p:spPr bwMode="auto">
          <a:xfrm rot="5400000">
            <a:off x="1411288" y="6548438"/>
            <a:ext cx="74612" cy="74612"/>
          </a:xfrm>
          <a:prstGeom prst="ellipse">
            <a:avLst/>
          </a:prstGeom>
          <a:solidFill>
            <a:srgbClr val="2101DF"/>
          </a:solidFill>
          <a:ln w="9525">
            <a:solidFill>
              <a:srgbClr val="2101DF"/>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97638" name="Oval 6"/>
          <p:cNvSpPr>
            <a:spLocks noChangeArrowheads="1"/>
          </p:cNvSpPr>
          <p:nvPr/>
        </p:nvSpPr>
        <p:spPr bwMode="auto">
          <a:xfrm rot="5400000">
            <a:off x="1944687" y="6677026"/>
            <a:ext cx="74613" cy="74612"/>
          </a:xfrm>
          <a:prstGeom prst="ellipse">
            <a:avLst/>
          </a:prstGeom>
          <a:solidFill>
            <a:srgbClr val="FF812B"/>
          </a:solidFill>
          <a:ln w="9525">
            <a:solidFill>
              <a:srgbClr val="FF812B"/>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pic>
        <p:nvPicPr>
          <p:cNvPr id="197639" name="Picture 7" descr="largeBlueW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40" name="Rectangle 8"/>
          <p:cNvSpPr>
            <a:spLocks noChangeArrowheads="1"/>
          </p:cNvSpPr>
          <p:nvPr/>
        </p:nvSpPr>
        <p:spPr bwMode="auto">
          <a:xfrm>
            <a:off x="838200" y="6629400"/>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78FFA372-7238-4B51-9EC0-BD2AA99B1094}" type="slidenum">
              <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mn-cs"/>
            </a:endParaRPr>
          </a:p>
        </p:txBody>
      </p:sp>
      <p:pic>
        <p:nvPicPr>
          <p:cNvPr id="197641" name="Picture 10" descr="fig4-52 c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81000"/>
            <a:ext cx="6705600"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42" name="Line 11"/>
          <p:cNvSpPr>
            <a:spLocks noChangeShapeType="1"/>
          </p:cNvSpPr>
          <p:nvPr/>
        </p:nvSpPr>
        <p:spPr bwMode="auto">
          <a:xfrm>
            <a:off x="1066800" y="381000"/>
            <a:ext cx="8077200" cy="0"/>
          </a:xfrm>
          <a:prstGeom prst="line">
            <a:avLst/>
          </a:prstGeom>
          <a:noFill/>
          <a:ln w="19050">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97643" name="Text Box 12"/>
          <p:cNvSpPr txBox="1">
            <a:spLocks noChangeArrowheads="1"/>
          </p:cNvSpPr>
          <p:nvPr/>
        </p:nvSpPr>
        <p:spPr bwMode="auto">
          <a:xfrm>
            <a:off x="609600" y="4876800"/>
            <a:ext cx="85344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Examples of continuing-current waveshapes in triggered lightning. In each figure, the arrow indicates the assumed beginning of the continuing current. The number in the upper left corner indicates the order of the return stroke in the flash. (a) </a:t>
            </a:r>
            <a:r>
              <a:rPr kumimoji="0" lang="en-US" altLang="en-US" sz="1400" b="0" i="0" u="none" strike="noStrike" kern="1200" cap="none" spc="0" normalizeH="0" baseline="0" noProof="0">
                <a:ln>
                  <a:noFill/>
                </a:ln>
                <a:solidFill>
                  <a:srgbClr val="CC3300"/>
                </a:solidFill>
                <a:effectLst/>
                <a:uLnTx/>
                <a:uFillTx/>
                <a:latin typeface="Arial" panose="020B0604020202020204" pitchFamily="34" charset="0"/>
                <a:ea typeface="ＭＳ Ｐゴシック" panose="020B0600070205080204" pitchFamily="34" charset="-128"/>
                <a:cs typeface="+mn-cs"/>
              </a:rPr>
              <a:t>Type I</a:t>
            </a: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 more or less exponential decay with superimposed M-current pulses; (b) </a:t>
            </a:r>
            <a:r>
              <a:rPr kumimoji="0" lang="en-US" altLang="en-US" sz="1400" b="0" i="0" u="none" strike="noStrike" kern="1200" cap="none" spc="0" normalizeH="0" baseline="0" noProof="0">
                <a:ln>
                  <a:noFill/>
                </a:ln>
                <a:solidFill>
                  <a:srgbClr val="CC3300"/>
                </a:solidFill>
                <a:effectLst/>
                <a:uLnTx/>
                <a:uFillTx/>
                <a:latin typeface="Arial" panose="020B0604020202020204" pitchFamily="34" charset="0"/>
                <a:ea typeface="ＭＳ Ｐゴシック" panose="020B0600070205080204" pitchFamily="34" charset="-128"/>
                <a:cs typeface="+mn-cs"/>
              </a:rPr>
              <a:t>type II</a:t>
            </a: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 a hump with superimposed M-current pulses followed by relatively smooth decay; (c) </a:t>
            </a:r>
            <a:r>
              <a:rPr kumimoji="0" lang="en-US" altLang="en-US" sz="1400" b="0" i="0" u="none" strike="noStrike" kern="1200" cap="none" spc="0" normalizeH="0" baseline="0" noProof="0">
                <a:ln>
                  <a:noFill/>
                </a:ln>
                <a:solidFill>
                  <a:srgbClr val="CC3300"/>
                </a:solidFill>
                <a:effectLst/>
                <a:uLnTx/>
                <a:uFillTx/>
                <a:latin typeface="Arial" panose="020B0604020202020204" pitchFamily="34" charset="0"/>
                <a:ea typeface="ＭＳ Ｐゴシック" panose="020B0600070205080204" pitchFamily="34" charset="-128"/>
                <a:cs typeface="+mn-cs"/>
              </a:rPr>
              <a:t>type III</a:t>
            </a: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 a slow increase and decrease in current, with superimposed M-current pulses throughout; (d) </a:t>
            </a:r>
            <a:r>
              <a:rPr kumimoji="0" lang="en-US" altLang="en-US" sz="1400" b="0" i="0" u="none" strike="noStrike" kern="1200" cap="none" spc="0" normalizeH="0" baseline="0" noProof="0">
                <a:ln>
                  <a:noFill/>
                </a:ln>
                <a:solidFill>
                  <a:srgbClr val="CC3300"/>
                </a:solidFill>
                <a:effectLst/>
                <a:uLnTx/>
                <a:uFillTx/>
                <a:latin typeface="Arial" panose="020B0604020202020204" pitchFamily="34" charset="0"/>
                <a:ea typeface="ＭＳ Ｐゴシック" panose="020B0600070205080204" pitchFamily="34" charset="-128"/>
                <a:cs typeface="+mn-cs"/>
              </a:rPr>
              <a:t>type IV</a:t>
            </a: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 a hump with superimposed M-current pulses followed by a steady plateau without pronounced pulse activity. Adapted from Fisher </a:t>
            </a:r>
            <a:r>
              <a:rPr kumimoji="0" lang="en-US" altLang="en-US" sz="1400" b="0"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et al. </a:t>
            </a: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(1993).</a:t>
            </a:r>
          </a:p>
        </p:txBody>
      </p:sp>
      <p:sp>
        <p:nvSpPr>
          <p:cNvPr id="197644" name="Text Box 13"/>
          <p:cNvSpPr txBox="1">
            <a:spLocks noChangeArrowheads="1"/>
          </p:cNvSpPr>
          <p:nvPr/>
        </p:nvSpPr>
        <p:spPr bwMode="auto">
          <a:xfrm>
            <a:off x="1022350" y="82550"/>
            <a:ext cx="3339376" cy="338554"/>
          </a:xfrm>
          <a:prstGeom prst="rect">
            <a:avLst/>
          </a:prstGeom>
          <a:solidFill>
            <a:srgbClr val="FFFF00"/>
          </a:solidFill>
          <a:ln>
            <a:noFill/>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2101DF"/>
                </a:solidFill>
                <a:effectLst/>
                <a:uLnTx/>
                <a:uFillTx/>
                <a:latin typeface="Arial" panose="020B0604020202020204" pitchFamily="34" charset="0"/>
                <a:ea typeface="ＭＳ Ｐゴシック" panose="020B0600070205080204" pitchFamily="34" charset="-128"/>
                <a:cs typeface="Times New Roman" panose="02020603050405020304" pitchFamily="18" charset="0"/>
              </a:rPr>
              <a:t>Channel-Base Currents Records</a:t>
            </a:r>
          </a:p>
        </p:txBody>
      </p:sp>
    </p:spTree>
    <p:extLst>
      <p:ext uri="{BB962C8B-B14F-4D97-AF65-F5344CB8AC3E}">
        <p14:creationId xmlns:p14="http://schemas.microsoft.com/office/powerpoint/2010/main" val="3799605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descr="stri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9" name="Line 4"/>
          <p:cNvSpPr>
            <a:spLocks noChangeShapeType="1"/>
          </p:cNvSpPr>
          <p:nvPr/>
        </p:nvSpPr>
        <p:spPr bwMode="auto">
          <a:xfrm>
            <a:off x="762000" y="457200"/>
            <a:ext cx="8382000" cy="0"/>
          </a:xfrm>
          <a:prstGeom prst="line">
            <a:avLst/>
          </a:prstGeom>
          <a:noFill/>
          <a:ln w="19050">
            <a:solidFill>
              <a:srgbClr val="FF4A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98660" name="TextBox 4"/>
          <p:cNvSpPr txBox="1">
            <a:spLocks noChangeArrowheads="1"/>
          </p:cNvSpPr>
          <p:nvPr/>
        </p:nvSpPr>
        <p:spPr bwMode="auto">
          <a:xfrm>
            <a:off x="587375" y="5540375"/>
            <a:ext cx="85566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Examples of typical current pulses. (a) A typical return stroke pulse with a fast wave front and slower tail. (b) A typical M-component pulse with a more or less symmetrical wave shape. Note the more than 3 orders of magnitude difference in rise time. Adapted from </a:t>
            </a:r>
            <a:r>
              <a:rPr kumimoji="0" lang="en-US" altLang="en-US" sz="1600" b="0"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mn-cs"/>
              </a:rPr>
              <a:t>Fisher et al. (1993).</a:t>
            </a:r>
            <a:endPar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pic>
        <p:nvPicPr>
          <p:cNvPr id="198661" name="Picture 4" descr="scan0005.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9494" t="9552" r="7304" b="59006"/>
          <a:stretch>
            <a:fillRect/>
          </a:stretch>
        </p:blipFill>
        <p:spPr bwMode="auto">
          <a:xfrm>
            <a:off x="2552700" y="463550"/>
            <a:ext cx="4148138"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2" name="TextBox 4"/>
          <p:cNvSpPr txBox="1">
            <a:spLocks noChangeArrowheads="1"/>
          </p:cNvSpPr>
          <p:nvPr/>
        </p:nvSpPr>
        <p:spPr bwMode="auto">
          <a:xfrm>
            <a:off x="558800" y="2552700"/>
            <a:ext cx="8585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Portion of current record showing return stroke and two M-component pulses with a 1 kA saturation level. Adapted from </a:t>
            </a:r>
            <a:r>
              <a:rPr kumimoji="0" lang="en-US" altLang="en-US" sz="1600" b="0"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mn-cs"/>
              </a:rPr>
              <a:t>Fisher et al. (1993).</a:t>
            </a:r>
            <a:endPar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pic>
        <p:nvPicPr>
          <p:cNvPr id="198663" name="Picture 7" descr="6a.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01775" y="3398838"/>
            <a:ext cx="3124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4" name="Picture 10" descr="6b.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59338" y="3408363"/>
            <a:ext cx="3111500"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5" name="Rectangle 28"/>
          <p:cNvSpPr>
            <a:spLocks noChangeArrowheads="1"/>
          </p:cNvSpPr>
          <p:nvPr/>
        </p:nvSpPr>
        <p:spPr bwMode="auto">
          <a:xfrm>
            <a:off x="838200" y="6629400"/>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5B1335FF-D811-4078-9DF4-F0E52F83C3AA}" type="slidenum">
              <a:rPr kumimoji="0" lang="en-US" altLang="en-US" sz="1200" b="1"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18</a:t>
            </a:fld>
            <a:endParaRPr kumimoji="0" lang="en-US" altLang="en-US" sz="1200" b="1"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mn-cs"/>
            </a:endParaRPr>
          </a:p>
        </p:txBody>
      </p:sp>
      <p:sp>
        <p:nvSpPr>
          <p:cNvPr id="198666" name="Text Box 30"/>
          <p:cNvSpPr txBox="1">
            <a:spLocks noChangeArrowheads="1"/>
          </p:cNvSpPr>
          <p:nvPr/>
        </p:nvSpPr>
        <p:spPr bwMode="auto">
          <a:xfrm>
            <a:off x="796925" y="26988"/>
            <a:ext cx="4344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Times New Roman" panose="02020603050405020304" pitchFamily="18" charset="0"/>
              </a:rPr>
              <a:t>Return Strokes vs. M-components</a:t>
            </a:r>
          </a:p>
        </p:txBody>
      </p:sp>
      <p:sp>
        <p:nvSpPr>
          <p:cNvPr id="198667" name="Line 3"/>
          <p:cNvSpPr>
            <a:spLocks noChangeShapeType="1"/>
          </p:cNvSpPr>
          <p:nvPr/>
        </p:nvSpPr>
        <p:spPr bwMode="auto">
          <a:xfrm>
            <a:off x="1447800" y="6586538"/>
            <a:ext cx="6527800" cy="0"/>
          </a:xfrm>
          <a:prstGeom prst="line">
            <a:avLst/>
          </a:prstGeom>
          <a:noFill/>
          <a:ln w="85725">
            <a:solidFill>
              <a:srgbClr val="2101DF"/>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98668" name="Line 4"/>
          <p:cNvSpPr>
            <a:spLocks noChangeShapeType="1"/>
          </p:cNvSpPr>
          <p:nvPr/>
        </p:nvSpPr>
        <p:spPr bwMode="auto">
          <a:xfrm>
            <a:off x="1992313" y="6715125"/>
            <a:ext cx="5867400" cy="0"/>
          </a:xfrm>
          <a:prstGeom prst="line">
            <a:avLst/>
          </a:prstGeom>
          <a:noFill/>
          <a:ln w="85725">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pic>
        <p:nvPicPr>
          <p:cNvPr id="198669" name="Picture 7" descr="largeBlueW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010388" y="4100274"/>
            <a:ext cx="505267" cy="369332"/>
          </a:xfrm>
          <a:prstGeom prst="rect">
            <a:avLst/>
          </a:prstGeom>
          <a:solidFill>
            <a:srgbClr val="FFFF00"/>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mn-cs"/>
              </a:rPr>
              <a:t>RS</a:t>
            </a:r>
          </a:p>
        </p:txBody>
      </p:sp>
      <p:sp>
        <p:nvSpPr>
          <p:cNvPr id="3" name="TextBox 2"/>
          <p:cNvSpPr txBox="1"/>
          <p:nvPr/>
        </p:nvSpPr>
        <p:spPr>
          <a:xfrm>
            <a:off x="6937248" y="3784639"/>
            <a:ext cx="1697901" cy="369332"/>
          </a:xfrm>
          <a:prstGeom prst="rect">
            <a:avLst/>
          </a:prstGeom>
          <a:solidFill>
            <a:srgbClr val="FFFF00"/>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mn-cs"/>
              </a:rPr>
              <a:t>M-component</a:t>
            </a:r>
          </a:p>
        </p:txBody>
      </p:sp>
    </p:spTree>
    <p:extLst>
      <p:ext uri="{BB962C8B-B14F-4D97-AF65-F5344CB8AC3E}">
        <p14:creationId xmlns:p14="http://schemas.microsoft.com/office/powerpoint/2010/main" val="612588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TextBox 2">
            <a:extLst>
              <a:ext uri="{FF2B5EF4-FFF2-40B4-BE49-F238E27FC236}">
                <a16:creationId xmlns:a16="http://schemas.microsoft.com/office/drawing/2014/main" id="{1A04EF52-73EE-4E7E-AC15-C7657CFF4759}"/>
              </a:ext>
            </a:extLst>
          </p:cNvPr>
          <p:cNvSpPr txBox="1">
            <a:spLocks noChangeArrowheads="1"/>
          </p:cNvSpPr>
          <p:nvPr/>
        </p:nvSpPr>
        <p:spPr bwMode="auto">
          <a:xfrm>
            <a:off x="228600" y="5638800"/>
            <a:ext cx="8526463"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1621" tIns="55810" rIns="111621" bIns="5581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Streak-camera photograph of a return stroke and two associated M-components for a flash that occurred in Florida 29 July 1978 at distance 4.9 km. </a:t>
            </a:r>
            <a:r>
              <a:rPr kumimoji="0" lang="en-US" altLang="en-US" sz="1600" b="1" i="0" u="none" strike="noStrike" kern="1200" cap="none" spc="0" normalizeH="0" baseline="0" noProof="0">
                <a:ln>
                  <a:noFill/>
                </a:ln>
                <a:solidFill>
                  <a:srgbClr val="990000"/>
                </a:solidFill>
                <a:effectLst/>
                <a:uLnTx/>
                <a:uFillTx/>
                <a:latin typeface="Arial" panose="020B0604020202020204" pitchFamily="34" charset="0"/>
                <a:ea typeface="ＭＳ Ｐゴシック" panose="020B0600070205080204" pitchFamily="34" charset="-128"/>
                <a:cs typeface="Arial" panose="020B0604020202020204" pitchFamily="34" charset="0"/>
              </a:rPr>
              <a:t>The heights indicated by the three horizontal lines correspond to the relative light intensity profiles shown on the next slide.</a:t>
            </a:r>
            <a:r>
              <a:rPr kumimoji="0" lang="en-US" altLang="en-US" sz="16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 Adapted from Jordan et al. (1995).</a:t>
            </a:r>
          </a:p>
        </p:txBody>
      </p:sp>
      <p:pic>
        <p:nvPicPr>
          <p:cNvPr id="263171" name="Picture 2">
            <a:extLst>
              <a:ext uri="{FF2B5EF4-FFF2-40B4-BE49-F238E27FC236}">
                <a16:creationId xmlns:a16="http://schemas.microsoft.com/office/drawing/2014/main" id="{B92C4CA3-D327-4024-9873-E3D183864E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7818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2" name="TextBox 1">
            <a:extLst>
              <a:ext uri="{FF2B5EF4-FFF2-40B4-BE49-F238E27FC236}">
                <a16:creationId xmlns:a16="http://schemas.microsoft.com/office/drawing/2014/main" id="{4894CA0E-5D37-4E10-8F5B-227F5BC02E81}"/>
              </a:ext>
            </a:extLst>
          </p:cNvPr>
          <p:cNvSpPr txBox="1">
            <a:spLocks noChangeArrowheads="1"/>
          </p:cNvSpPr>
          <p:nvPr/>
        </p:nvSpPr>
        <p:spPr bwMode="auto">
          <a:xfrm>
            <a:off x="3657600" y="457200"/>
            <a:ext cx="503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00"/>
                </a:solidFill>
                <a:effectLst/>
                <a:uLnTx/>
                <a:uFillTx/>
                <a:latin typeface="Calibri" panose="020F0502020204030204" pitchFamily="34" charset="0"/>
                <a:ea typeface="ＭＳ Ｐゴシック" panose="020B0600070205080204" pitchFamily="34" charset="-128"/>
                <a:cs typeface="+mn-cs"/>
              </a:rPr>
              <a:t>M1</a:t>
            </a:r>
          </a:p>
        </p:txBody>
      </p:sp>
      <p:sp>
        <p:nvSpPr>
          <p:cNvPr id="263173" name="TextBox 3">
            <a:extLst>
              <a:ext uri="{FF2B5EF4-FFF2-40B4-BE49-F238E27FC236}">
                <a16:creationId xmlns:a16="http://schemas.microsoft.com/office/drawing/2014/main" id="{517AFD5C-D437-4640-BC09-B543B651818C}"/>
              </a:ext>
            </a:extLst>
          </p:cNvPr>
          <p:cNvSpPr txBox="1">
            <a:spLocks noChangeArrowheads="1"/>
          </p:cNvSpPr>
          <p:nvPr/>
        </p:nvSpPr>
        <p:spPr bwMode="auto">
          <a:xfrm>
            <a:off x="2133600" y="661988"/>
            <a:ext cx="649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00"/>
                </a:solidFill>
                <a:effectLst/>
                <a:uLnTx/>
                <a:uFillTx/>
                <a:latin typeface="Calibri" panose="020F0502020204030204" pitchFamily="34" charset="0"/>
                <a:ea typeface="ＭＳ Ｐゴシック" panose="020B0600070205080204" pitchFamily="34" charset="-128"/>
                <a:cs typeface="+mn-cs"/>
              </a:rPr>
              <a:t>RS</a:t>
            </a:r>
          </a:p>
        </p:txBody>
      </p:sp>
      <p:sp>
        <p:nvSpPr>
          <p:cNvPr id="263174" name="TextBox 4">
            <a:extLst>
              <a:ext uri="{FF2B5EF4-FFF2-40B4-BE49-F238E27FC236}">
                <a16:creationId xmlns:a16="http://schemas.microsoft.com/office/drawing/2014/main" id="{50652151-22C7-4195-B83B-76E1D4FA7BFA}"/>
              </a:ext>
            </a:extLst>
          </p:cNvPr>
          <p:cNvSpPr txBox="1">
            <a:spLocks noChangeArrowheads="1"/>
          </p:cNvSpPr>
          <p:nvPr/>
        </p:nvSpPr>
        <p:spPr bwMode="auto">
          <a:xfrm>
            <a:off x="5029200" y="661988"/>
            <a:ext cx="727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00"/>
                </a:solidFill>
                <a:effectLst/>
                <a:uLnTx/>
                <a:uFillTx/>
                <a:latin typeface="Calibri" panose="020F0502020204030204" pitchFamily="34" charset="0"/>
                <a:ea typeface="ＭＳ Ｐゴシック" panose="020B0600070205080204" pitchFamily="34" charset="-128"/>
                <a:cs typeface="+mn-cs"/>
              </a:rPr>
              <a:t>M2</a:t>
            </a:r>
          </a:p>
        </p:txBody>
      </p:sp>
      <p:cxnSp>
        <p:nvCxnSpPr>
          <p:cNvPr id="3" name="Straight Arrow Connector 2">
            <a:extLst>
              <a:ext uri="{FF2B5EF4-FFF2-40B4-BE49-F238E27FC236}">
                <a16:creationId xmlns:a16="http://schemas.microsoft.com/office/drawing/2014/main" id="{7590B0D7-481A-4D08-9C08-9E0AF32A1172}"/>
              </a:ext>
            </a:extLst>
          </p:cNvPr>
          <p:cNvCxnSpPr/>
          <p:nvPr/>
        </p:nvCxnSpPr>
        <p:spPr>
          <a:xfrm>
            <a:off x="2574925" y="457200"/>
            <a:ext cx="417513"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9A5CFE9-E143-403E-B0D3-71ED47CD8D38}"/>
              </a:ext>
            </a:extLst>
          </p:cNvPr>
          <p:cNvGraphicFramePr>
            <a:graphicFrameLocks noGrp="1"/>
          </p:cNvGraphicFramePr>
          <p:nvPr/>
        </p:nvGraphicFramePr>
        <p:xfrm>
          <a:off x="419100" y="122238"/>
          <a:ext cx="8305800" cy="6613538"/>
        </p:xfrm>
        <a:graphic>
          <a:graphicData uri="http://schemas.openxmlformats.org/drawingml/2006/table">
            <a:tbl>
              <a:tblPr/>
              <a:tblGrid>
                <a:gridCol w="2594024">
                  <a:extLst>
                    <a:ext uri="{9D8B030D-6E8A-4147-A177-3AD203B41FA5}">
                      <a16:colId xmlns:a16="http://schemas.microsoft.com/office/drawing/2014/main" val="20000"/>
                    </a:ext>
                  </a:extLst>
                </a:gridCol>
                <a:gridCol w="1100517">
                  <a:extLst>
                    <a:ext uri="{9D8B030D-6E8A-4147-A177-3AD203B41FA5}">
                      <a16:colId xmlns:a16="http://schemas.microsoft.com/office/drawing/2014/main" val="20001"/>
                    </a:ext>
                  </a:extLst>
                </a:gridCol>
                <a:gridCol w="873649">
                  <a:extLst>
                    <a:ext uri="{9D8B030D-6E8A-4147-A177-3AD203B41FA5}">
                      <a16:colId xmlns:a16="http://schemas.microsoft.com/office/drawing/2014/main" val="20002"/>
                    </a:ext>
                  </a:extLst>
                </a:gridCol>
                <a:gridCol w="981314">
                  <a:extLst>
                    <a:ext uri="{9D8B030D-6E8A-4147-A177-3AD203B41FA5}">
                      <a16:colId xmlns:a16="http://schemas.microsoft.com/office/drawing/2014/main" val="20003"/>
                    </a:ext>
                  </a:extLst>
                </a:gridCol>
                <a:gridCol w="1095135">
                  <a:extLst>
                    <a:ext uri="{9D8B030D-6E8A-4147-A177-3AD203B41FA5}">
                      <a16:colId xmlns:a16="http://schemas.microsoft.com/office/drawing/2014/main" val="20004"/>
                    </a:ext>
                  </a:extLst>
                </a:gridCol>
                <a:gridCol w="1661161">
                  <a:extLst>
                    <a:ext uri="{9D8B030D-6E8A-4147-A177-3AD203B41FA5}">
                      <a16:colId xmlns:a16="http://schemas.microsoft.com/office/drawing/2014/main" val="20005"/>
                    </a:ext>
                  </a:extLst>
                </a:gridCol>
              </a:tblGrid>
              <a:tr h="1312795">
                <a:tc>
                  <a:txBody>
                    <a:bodyPr/>
                    <a:lstStyle/>
                    <a:p>
                      <a:pPr marL="0" marR="0" algn="ctr">
                        <a:lnSpc>
                          <a:spcPct val="115000"/>
                        </a:lnSpc>
                        <a:spcBef>
                          <a:spcPts val="600"/>
                        </a:spcBef>
                        <a:spcAft>
                          <a:spcPts val="0"/>
                        </a:spcAft>
                        <a:tabLst>
                          <a:tab pos="908050" algn="ctr"/>
                        </a:tabLst>
                      </a:pPr>
                      <a:r>
                        <a:rPr lang="en-US" sz="1800" dirty="0">
                          <a:effectLst/>
                          <a:latin typeface="CG Times"/>
                          <a:ea typeface="Times New Roman" panose="02020603050405020304" pitchFamily="18" charset="0"/>
                          <a:cs typeface="Times New Roman" panose="02020603050405020304" pitchFamily="18" charset="0"/>
                        </a:rPr>
                        <a:t>Course Sections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pPr>
                      <a:r>
                        <a:rPr lang="en-US" sz="1800" dirty="0">
                          <a:effectLst/>
                          <a:latin typeface="CG Times"/>
                          <a:ea typeface="Times New Roman" panose="02020603050405020304" pitchFamily="18" charset="0"/>
                          <a:cs typeface="Times New Roman" panose="02020603050405020304" pitchFamily="18" charset="0"/>
                        </a:rPr>
                        <a:t>Number of Lectures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pPr>
                      <a:r>
                        <a:rPr lang="en-US" sz="1800">
                          <a:effectLst/>
                          <a:latin typeface="CG Times"/>
                          <a:ea typeface="Times New Roman" panose="02020603050405020304" pitchFamily="18" charset="0"/>
                          <a:cs typeface="Times New Roman" panose="02020603050405020304" pitchFamily="18" charset="0"/>
                        </a:rPr>
                        <a:t>HW Due</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600"/>
                        </a:spcBef>
                        <a:spcAft>
                          <a:spcPts val="0"/>
                        </a:spcAft>
                      </a:pPr>
                      <a:r>
                        <a:rPr lang="en-US" sz="1800">
                          <a:effectLst/>
                          <a:latin typeface="CG Times"/>
                          <a:ea typeface="Times New Roman" panose="02020603050405020304" pitchFamily="18" charset="0"/>
                          <a:cs typeface="Times New Roman" panose="02020603050405020304" pitchFamily="18" charset="0"/>
                        </a:rPr>
                        <a:t>(</a:t>
                      </a:r>
                      <a:r>
                        <a:rPr lang="en-US" sz="1800">
                          <a:solidFill>
                            <a:srgbClr val="C00000"/>
                          </a:solidFill>
                          <a:effectLst/>
                          <a:latin typeface="CG Times"/>
                          <a:ea typeface="Times New Roman" panose="02020603050405020304" pitchFamily="18" charset="0"/>
                          <a:cs typeface="Times New Roman" panose="02020603050405020304" pitchFamily="18" charset="0"/>
                        </a:rPr>
                        <a:t>Can-vas</a:t>
                      </a:r>
                      <a:r>
                        <a:rPr lang="en-US" sz="1800">
                          <a:effectLst/>
                          <a:latin typeface="CG Times"/>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pPr>
                      <a:r>
                        <a:rPr lang="en-US" sz="1800">
                          <a:effectLst/>
                          <a:latin typeface="CG Times"/>
                          <a:ea typeface="Times New Roman" panose="02020603050405020304" pitchFamily="18" charset="0"/>
                          <a:cs typeface="Times New Roman" panose="02020603050405020304" pitchFamily="18" charset="0"/>
                        </a:rPr>
                        <a:t>Test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600"/>
                        </a:spcBef>
                        <a:spcAft>
                          <a:spcPts val="0"/>
                        </a:spcAft>
                      </a:pPr>
                      <a:r>
                        <a:rPr lang="en-US" sz="1800">
                          <a:effectLst/>
                          <a:latin typeface="CG Times"/>
                          <a:ea typeface="Times New Roman" panose="02020603050405020304" pitchFamily="18" charset="0"/>
                          <a:cs typeface="Times New Roman" panose="02020603050405020304" pitchFamily="18" charset="0"/>
                        </a:rPr>
                        <a:t>(</a:t>
                      </a:r>
                      <a:r>
                        <a:rPr lang="en-US" sz="1800">
                          <a:solidFill>
                            <a:srgbClr val="C00000"/>
                          </a:solidFill>
                          <a:effectLst/>
                          <a:latin typeface="CG Times"/>
                          <a:ea typeface="Times New Roman" panose="02020603050405020304" pitchFamily="18" charset="0"/>
                          <a:cs typeface="Times New Roman" panose="02020603050405020304" pitchFamily="18" charset="0"/>
                        </a:rPr>
                        <a:t>Honor-lock</a:t>
                      </a:r>
                      <a:r>
                        <a:rPr lang="en-US" sz="1800">
                          <a:effectLst/>
                          <a:latin typeface="CG Times"/>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pPr>
                      <a:r>
                        <a:rPr lang="en-US" sz="1800" dirty="0">
                          <a:effectLst/>
                          <a:latin typeface="CG Times"/>
                          <a:ea typeface="Times New Roman" panose="02020603050405020304" pitchFamily="18" charset="0"/>
                          <a:cs typeface="Times New Roman" panose="02020603050405020304" pitchFamily="18" charset="0"/>
                        </a:rPr>
                        <a:t>Section in Course Packet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pPr>
                      <a:r>
                        <a:rPr lang="en-US" sz="1800">
                          <a:effectLst/>
                          <a:latin typeface="CG Times"/>
                          <a:ea typeface="Times New Roman" panose="02020603050405020304" pitchFamily="18" charset="0"/>
                          <a:cs typeface="Times New Roman" panose="02020603050405020304" pitchFamily="18" charset="0"/>
                        </a:rPr>
                        <a:t>Chapter/</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600"/>
                        </a:spcBef>
                        <a:spcAft>
                          <a:spcPts val="0"/>
                        </a:spcAft>
                      </a:pPr>
                      <a:r>
                        <a:rPr lang="en-US" sz="1800">
                          <a:effectLst/>
                          <a:latin typeface="CG Times"/>
                          <a:ea typeface="Times New Roman" panose="02020603050405020304" pitchFamily="18" charset="0"/>
                          <a:cs typeface="Times New Roman" panose="02020603050405020304" pitchFamily="18" charset="0"/>
                        </a:rPr>
                        <a:t>Sections in Text (FOL)</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90194">
                <a:tc>
                  <a:txBody>
                    <a:bodyPr/>
                    <a:lstStyle/>
                    <a:p>
                      <a:pPr marL="0" marR="0">
                        <a:lnSpc>
                          <a:spcPct val="115000"/>
                        </a:lnSpc>
                        <a:spcBef>
                          <a:spcPts val="600"/>
                        </a:spcBef>
                        <a:spcAft>
                          <a:spcPts val="0"/>
                        </a:spcAft>
                      </a:pPr>
                      <a:r>
                        <a:rPr lang="en-US" sz="1800" b="1">
                          <a:solidFill>
                            <a:srgbClr val="0000FF"/>
                          </a:solidFill>
                          <a:effectLst/>
                          <a:latin typeface="CG Times"/>
                          <a:ea typeface="Times New Roman" panose="02020603050405020304" pitchFamily="18" charset="0"/>
                          <a:cs typeface="Times New Roman" panose="02020603050405020304" pitchFamily="18" charset="0"/>
                        </a:rPr>
                        <a:t>Introduction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294640" algn="ctr"/>
                        </a:tabLst>
                      </a:pPr>
                      <a:r>
                        <a:rPr lang="en-US" sz="1800" b="1" dirty="0">
                          <a:solidFill>
                            <a:srgbClr val="0000FF"/>
                          </a:solidFill>
                          <a:effectLst/>
                          <a:latin typeface="CG Times"/>
                          <a:ea typeface="Times New Roman" panose="02020603050405020304" pitchFamily="18" charset="0"/>
                          <a:cs typeface="Times New Roman" panose="02020603050405020304" pitchFamily="18" charset="0"/>
                        </a:rPr>
                        <a:t>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313690" algn="ctr"/>
                        </a:tabLst>
                      </a:pPr>
                      <a:r>
                        <a:rPr lang="en-US" sz="1800" b="1">
                          <a:solidFill>
                            <a:srgbClr val="0000FF"/>
                          </a:solidFill>
                          <a:effectLst/>
                          <a:latin typeface="CG Times"/>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381635" algn="ctr"/>
                        </a:tabLst>
                      </a:pPr>
                      <a:r>
                        <a:rPr lang="en-US" sz="1800" b="1">
                          <a:solidFill>
                            <a:srgbClr val="0000FF"/>
                          </a:solidFill>
                          <a:effectLst/>
                          <a:latin typeface="CG Times"/>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661670" algn="ctr"/>
                        </a:tabLst>
                      </a:pPr>
                      <a:r>
                        <a:rPr lang="en-US" sz="1800" b="1">
                          <a:solidFill>
                            <a:srgbClr val="0000FF"/>
                          </a:solidFill>
                          <a:effectLst/>
                          <a:latin typeface="CG Times"/>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661670" algn="ctr"/>
                        </a:tabLst>
                      </a:pPr>
                      <a:r>
                        <a:rPr lang="en-US" sz="1800" b="1">
                          <a:solidFill>
                            <a:srgbClr val="0000FF"/>
                          </a:solidFill>
                          <a:effectLst/>
                          <a:latin typeface="CG Times"/>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61651">
                <a:tc>
                  <a:txBody>
                    <a:bodyPr/>
                    <a:lstStyle/>
                    <a:p>
                      <a:pPr marL="0" marR="0">
                        <a:lnSpc>
                          <a:spcPct val="115000"/>
                        </a:lnSpc>
                        <a:spcBef>
                          <a:spcPts val="600"/>
                        </a:spcBef>
                        <a:spcAft>
                          <a:spcPts val="0"/>
                        </a:spcAft>
                      </a:pPr>
                      <a:r>
                        <a:rPr lang="en-US" sz="1800" b="1">
                          <a:solidFill>
                            <a:srgbClr val="0000FF"/>
                          </a:solidFill>
                          <a:effectLst/>
                          <a:latin typeface="CG Times"/>
                          <a:ea typeface="Times New Roman" panose="02020603050405020304" pitchFamily="18" charset="0"/>
                          <a:cs typeface="Times New Roman" panose="02020603050405020304" pitchFamily="18" charset="0"/>
                        </a:rPr>
                        <a:t>1. Types of lightning discharges and lightning terminology</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294640" algn="ctr"/>
                        </a:tabLst>
                      </a:pPr>
                      <a:r>
                        <a:rPr lang="en-US" sz="1800" b="1" dirty="0">
                          <a:solidFill>
                            <a:srgbClr val="0000FF"/>
                          </a:solidFill>
                          <a:effectLst/>
                          <a:latin typeface="CG Times"/>
                          <a:ea typeface="Times New Roman" panose="02020603050405020304" pitchFamily="18" charset="0"/>
                          <a:cs typeface="Times New Roman" panose="02020603050405020304" pitchFamily="18" charset="0"/>
                        </a:rPr>
                        <a:t>4</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313690" algn="ctr"/>
                        </a:tabLst>
                      </a:pPr>
                      <a:r>
                        <a:rPr lang="en-US" sz="1800" b="1" dirty="0">
                          <a:solidFill>
                            <a:srgbClr val="0000FF"/>
                          </a:solidFill>
                          <a:effectLst/>
                          <a:latin typeface="CG Times"/>
                          <a:ea typeface="Times New Roman" panose="02020603050405020304" pitchFamily="18" charset="0"/>
                          <a:cs typeface="Times New Roman" panose="02020603050405020304" pitchFamily="18" charset="0"/>
                        </a:rPr>
                        <a:t>HW1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600"/>
                        </a:spcBef>
                        <a:spcAft>
                          <a:spcPts val="0"/>
                        </a:spcAft>
                        <a:tabLst>
                          <a:tab pos="313690" algn="ctr"/>
                        </a:tabLst>
                      </a:pPr>
                      <a:r>
                        <a:rPr lang="en-US" sz="1800" b="1" dirty="0">
                          <a:solidFill>
                            <a:srgbClr val="0000FF"/>
                          </a:solidFill>
                          <a:effectLst/>
                          <a:latin typeface="CG Times"/>
                          <a:ea typeface="Times New Roman" panose="02020603050405020304" pitchFamily="18" charset="0"/>
                          <a:cs typeface="Times New Roman" panose="02020603050405020304" pitchFamily="18" charset="0"/>
                        </a:rPr>
                        <a:t>01/25</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381635" algn="ctr"/>
                        </a:tabLst>
                      </a:pPr>
                      <a:r>
                        <a:rPr lang="en-US" sz="1800" b="1">
                          <a:solidFill>
                            <a:srgbClr val="0000FF"/>
                          </a:solidFill>
                          <a:effectLst/>
                          <a:latin typeface="CG Times"/>
                          <a:ea typeface="Times New Roman" panose="02020603050405020304" pitchFamily="18" charset="0"/>
                          <a:cs typeface="Times New Roman" panose="02020603050405020304" pitchFamily="18" charset="0"/>
                        </a:rPr>
                        <a:t>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600"/>
                        </a:spcBef>
                        <a:spcAft>
                          <a:spcPts val="0"/>
                        </a:spcAft>
                        <a:tabLst>
                          <a:tab pos="381635" algn="ctr"/>
                        </a:tabLst>
                      </a:pPr>
                      <a:r>
                        <a:rPr lang="en-US" sz="1800" b="1">
                          <a:solidFill>
                            <a:srgbClr val="0000FF"/>
                          </a:solidFill>
                          <a:effectLst/>
                          <a:latin typeface="CG Times"/>
                          <a:ea typeface="Times New Roman" panose="02020603050405020304" pitchFamily="18" charset="0"/>
                          <a:cs typeface="Times New Roman" panose="02020603050405020304" pitchFamily="18" charset="0"/>
                        </a:rPr>
                        <a:t>01/27</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600"/>
                        </a:spcBef>
                        <a:spcAft>
                          <a:spcPts val="0"/>
                        </a:spcAft>
                        <a:tabLst>
                          <a:tab pos="381635" algn="ctr"/>
                        </a:tabLst>
                      </a:pPr>
                      <a:r>
                        <a:rPr lang="en-US" sz="1800" b="1">
                          <a:solidFill>
                            <a:srgbClr val="0000FF"/>
                          </a:solidFill>
                          <a:effectLst/>
                          <a:latin typeface="CG Times"/>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661670" algn="ctr"/>
                        </a:tabLst>
                      </a:pPr>
                      <a:r>
                        <a:rPr lang="en-US" sz="1800" b="1">
                          <a:solidFill>
                            <a:srgbClr val="0000FF"/>
                          </a:solidFill>
                          <a:effectLst/>
                          <a:latin typeface="CG Times"/>
                          <a:ea typeface="Times New Roman" panose="02020603050405020304" pitchFamily="18" charset="0"/>
                          <a:cs typeface="Times New Roman" panose="02020603050405020304" pitchFamily="18" charset="0"/>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661670" algn="ctr"/>
                        </a:tabLst>
                      </a:pPr>
                      <a:r>
                        <a:rPr lang="en-US" sz="1800" b="1">
                          <a:solidFill>
                            <a:srgbClr val="0000FF"/>
                          </a:solidFill>
                          <a:effectLst/>
                          <a:latin typeface="CG Times"/>
                          <a:ea typeface="Times New Roman" panose="02020603050405020304" pitchFamily="18" charset="0"/>
                          <a:cs typeface="Times New Roman" panose="02020603050405020304" pitchFamily="18" charset="0"/>
                        </a:rPr>
                        <a:t>1, App. 1, 4</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89424">
                <a:tc>
                  <a:txBody>
                    <a:bodyPr/>
                    <a:lstStyle/>
                    <a:p>
                      <a:pPr marL="0" marR="0">
                        <a:lnSpc>
                          <a:spcPct val="115000"/>
                        </a:lnSpc>
                        <a:spcBef>
                          <a:spcPts val="600"/>
                        </a:spcBef>
                        <a:spcAft>
                          <a:spcPts val="0"/>
                        </a:spcAft>
                      </a:pPr>
                      <a:r>
                        <a:rPr lang="en-US" sz="1800" b="1">
                          <a:solidFill>
                            <a:srgbClr val="0000FF"/>
                          </a:solidFill>
                          <a:effectLst/>
                          <a:latin typeface="CG Times"/>
                          <a:ea typeface="Times New Roman" panose="02020603050405020304" pitchFamily="18" charset="0"/>
                          <a:cs typeface="Times New Roman" panose="02020603050405020304" pitchFamily="18" charset="0"/>
                        </a:rPr>
                        <a:t>2. Incidence of lightning to areas and structures</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294640" algn="ctr"/>
                        </a:tabLst>
                      </a:pPr>
                      <a:r>
                        <a:rPr lang="en-US" sz="1800" b="1" dirty="0">
                          <a:solidFill>
                            <a:srgbClr val="0000FF"/>
                          </a:solidFill>
                          <a:effectLst/>
                          <a:latin typeface="CG Times"/>
                          <a:ea typeface="Times New Roman" panose="02020603050405020304" pitchFamily="18" charset="0"/>
                          <a:cs typeface="Times New Roman" panose="02020603050405020304" pitchFamily="18" charset="0"/>
                        </a:rPr>
                        <a:t>4</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313690" algn="ctr"/>
                        </a:tabLst>
                      </a:pPr>
                      <a:r>
                        <a:rPr lang="en-US" sz="1800" b="1" dirty="0">
                          <a:solidFill>
                            <a:srgbClr val="0000FF"/>
                          </a:solidFill>
                          <a:effectLst/>
                          <a:latin typeface="CG Times"/>
                          <a:ea typeface="Times New Roman" panose="02020603050405020304" pitchFamily="18" charset="0"/>
                          <a:cs typeface="Times New Roman" panose="02020603050405020304" pitchFamily="18" charset="0"/>
                        </a:rPr>
                        <a:t>HW2</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tabLst>
                          <a:tab pos="313690" algn="ctr"/>
                        </a:tabLst>
                      </a:pPr>
                      <a:r>
                        <a:rPr lang="en-US" sz="1800" b="1" dirty="0">
                          <a:solidFill>
                            <a:srgbClr val="0000FF"/>
                          </a:solidFill>
                          <a:effectLst/>
                          <a:latin typeface="CG Times"/>
                          <a:ea typeface="Times New Roman" panose="02020603050405020304" pitchFamily="18" charset="0"/>
                          <a:cs typeface="Times New Roman" panose="02020603050405020304" pitchFamily="18" charset="0"/>
                        </a:rPr>
                        <a:t>02/05</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381635" algn="ctr"/>
                        </a:tabLst>
                      </a:pPr>
                      <a:r>
                        <a:rPr lang="en-US" sz="1800" b="1">
                          <a:solidFill>
                            <a:srgbClr val="0000FF"/>
                          </a:solidFill>
                          <a:effectLst/>
                          <a:latin typeface="CG Times"/>
                          <a:ea typeface="Times New Roman" panose="02020603050405020304" pitchFamily="18" charset="0"/>
                          <a:cs typeface="Times New Roman" panose="02020603050405020304" pitchFamily="18" charset="0"/>
                        </a:rPr>
                        <a:t>T2</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tabLst>
                          <a:tab pos="381635" algn="ctr"/>
                        </a:tabLst>
                      </a:pPr>
                      <a:r>
                        <a:rPr lang="en-US" sz="1800" b="1">
                          <a:solidFill>
                            <a:srgbClr val="0000FF"/>
                          </a:solidFill>
                          <a:effectLst/>
                          <a:latin typeface="CG Times"/>
                          <a:ea typeface="Times New Roman" panose="02020603050405020304" pitchFamily="18" charset="0"/>
                          <a:cs typeface="Times New Roman" panose="02020603050405020304" pitchFamily="18" charset="0"/>
                        </a:rPr>
                        <a:t>02/08</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661670" algn="ctr"/>
                        </a:tabLst>
                      </a:pPr>
                      <a:r>
                        <a:rPr lang="en-US" sz="1800" b="1">
                          <a:solidFill>
                            <a:srgbClr val="0000FF"/>
                          </a:solidFill>
                          <a:effectLst/>
                          <a:latin typeface="CG Times"/>
                          <a:ea typeface="Times New Roman" panose="02020603050405020304" pitchFamily="18" charset="0"/>
                          <a:cs typeface="Times New Roman" panose="02020603050405020304" pitchFamily="18" charset="0"/>
                        </a:rPr>
                        <a:t>2</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661670" algn="ctr"/>
                        </a:tabLst>
                      </a:pPr>
                      <a:r>
                        <a:rPr lang="en-US" sz="1800" b="1" dirty="0">
                          <a:solidFill>
                            <a:srgbClr val="0000FF"/>
                          </a:solidFill>
                          <a:effectLst/>
                          <a:latin typeface="CG Times"/>
                          <a:ea typeface="Times New Roman" panose="02020603050405020304" pitchFamily="18" charset="0"/>
                          <a:cs typeface="Times New Roman" panose="02020603050405020304" pitchFamily="18" charset="0"/>
                        </a:rPr>
                        <a:t>2, Sect. 9.3</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21128">
                <a:tc>
                  <a:txBody>
                    <a:bodyPr/>
                    <a:lstStyle/>
                    <a:p>
                      <a:pPr marL="0" marR="0">
                        <a:lnSpc>
                          <a:spcPct val="115000"/>
                        </a:lnSpc>
                        <a:spcBef>
                          <a:spcPts val="600"/>
                        </a:spcBef>
                        <a:spcAft>
                          <a:spcPts val="0"/>
                        </a:spcAft>
                      </a:pPr>
                      <a:r>
                        <a:rPr lang="en-US" sz="1800" b="1" dirty="0">
                          <a:solidFill>
                            <a:srgbClr val="0000FF"/>
                          </a:solidFill>
                          <a:effectLst/>
                          <a:latin typeface="CG Times"/>
                          <a:ea typeface="Times New Roman" panose="02020603050405020304" pitchFamily="18" charset="0"/>
                          <a:cs typeface="Times New Roman" panose="02020603050405020304" pitchFamily="18" charset="0"/>
                        </a:rPr>
                        <a:t>3. Electrical structure of thunderstorm clouds</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294640" algn="ctr"/>
                        </a:tabLst>
                      </a:pPr>
                      <a:r>
                        <a:rPr lang="en-US" sz="1800" b="1" dirty="0">
                          <a:solidFill>
                            <a:srgbClr val="0000FF"/>
                          </a:solidFill>
                          <a:effectLst/>
                          <a:latin typeface="CG Times"/>
                          <a:ea typeface="Times New Roman" panose="02020603050405020304" pitchFamily="18" charset="0"/>
                          <a:cs typeface="Times New Roman" panose="02020603050405020304" pitchFamily="18" charset="0"/>
                        </a:rPr>
                        <a:t>6</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313690" algn="ctr"/>
                        </a:tabLst>
                      </a:pPr>
                      <a:r>
                        <a:rPr lang="en-US" sz="1800" b="1" dirty="0">
                          <a:solidFill>
                            <a:srgbClr val="0000FF"/>
                          </a:solidFill>
                          <a:effectLst/>
                          <a:latin typeface="CG Times"/>
                          <a:ea typeface="Times New Roman" panose="02020603050405020304" pitchFamily="18" charset="0"/>
                          <a:cs typeface="Times New Roman" panose="02020603050405020304" pitchFamily="18" charset="0"/>
                        </a:rPr>
                        <a:t>HW3</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tabLst>
                          <a:tab pos="313690" algn="ctr"/>
                        </a:tabLst>
                      </a:pPr>
                      <a:r>
                        <a:rPr lang="en-US" sz="1800" b="1" dirty="0">
                          <a:solidFill>
                            <a:srgbClr val="0000FF"/>
                          </a:solidFill>
                          <a:effectLst/>
                          <a:latin typeface="CG Times"/>
                          <a:ea typeface="Times New Roman" panose="02020603050405020304" pitchFamily="18" charset="0"/>
                          <a:cs typeface="Times New Roman" panose="02020603050405020304" pitchFamily="18" charset="0"/>
                        </a:rPr>
                        <a:t>02/22</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381635" algn="ctr"/>
                        </a:tabLst>
                      </a:pPr>
                      <a:r>
                        <a:rPr lang="en-US" sz="1800" b="1" dirty="0">
                          <a:solidFill>
                            <a:srgbClr val="0000FF"/>
                          </a:solidFill>
                          <a:effectLst/>
                          <a:latin typeface="CG Times"/>
                          <a:ea typeface="Times New Roman" panose="02020603050405020304" pitchFamily="18" charset="0"/>
                          <a:cs typeface="Times New Roman" panose="02020603050405020304" pitchFamily="18" charset="0"/>
                        </a:rPr>
                        <a:t>T3</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tabLst>
                          <a:tab pos="381635" algn="ctr"/>
                        </a:tabLst>
                      </a:pPr>
                      <a:r>
                        <a:rPr lang="en-US" sz="1800" b="1" dirty="0">
                          <a:solidFill>
                            <a:srgbClr val="0000FF"/>
                          </a:solidFill>
                          <a:effectLst/>
                          <a:latin typeface="CG Times"/>
                          <a:ea typeface="Times New Roman" panose="02020603050405020304" pitchFamily="18" charset="0"/>
                          <a:cs typeface="Times New Roman" panose="02020603050405020304" pitchFamily="18" charset="0"/>
                        </a:rPr>
                        <a:t>02/24</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tabLst>
                          <a:tab pos="381635" algn="ctr"/>
                        </a:tabLst>
                      </a:pPr>
                      <a:r>
                        <a:rPr lang="en-US" sz="1800" b="1" dirty="0">
                          <a:solidFill>
                            <a:srgbClr val="0000FF"/>
                          </a:solidFill>
                          <a:effectLst/>
                          <a:latin typeface="CG Times"/>
                          <a:ea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661670" algn="ctr"/>
                        </a:tabLst>
                      </a:pPr>
                      <a:r>
                        <a:rPr lang="en-US" sz="1800" b="1" dirty="0">
                          <a:solidFill>
                            <a:srgbClr val="0000FF"/>
                          </a:solidFill>
                          <a:effectLst/>
                          <a:latin typeface="CG Times"/>
                          <a:ea typeface="Times New Roman" panose="02020603050405020304" pitchFamily="18" charset="0"/>
                          <a:cs typeface="Times New Roman" panose="02020603050405020304" pitchFamily="18" charset="0"/>
                        </a:rPr>
                        <a:t>3</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661670" algn="ctr"/>
                        </a:tabLst>
                      </a:pPr>
                      <a:r>
                        <a:rPr lang="en-US" sz="1800" b="1" dirty="0">
                          <a:solidFill>
                            <a:srgbClr val="0000FF"/>
                          </a:solidFill>
                          <a:effectLst/>
                          <a:latin typeface="CG Times"/>
                          <a:ea typeface="Times New Roman" panose="02020603050405020304" pitchFamily="18" charset="0"/>
                          <a:cs typeface="Times New Roman" panose="02020603050405020304" pitchFamily="18" charset="0"/>
                        </a:rPr>
                        <a:t>3, App. 2</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925539">
                <a:tc>
                  <a:txBody>
                    <a:bodyPr/>
                    <a:lstStyle/>
                    <a:p>
                      <a:pPr marL="0" marR="0">
                        <a:lnSpc>
                          <a:spcPct val="115000"/>
                        </a:lnSpc>
                        <a:spcBef>
                          <a:spcPts val="600"/>
                        </a:spcBef>
                        <a:spcAft>
                          <a:spcPts val="0"/>
                        </a:spcAft>
                      </a:pPr>
                      <a:r>
                        <a:rPr lang="en-US" sz="1800" b="1">
                          <a:solidFill>
                            <a:srgbClr val="0000FF"/>
                          </a:solidFill>
                          <a:effectLst/>
                          <a:latin typeface="CG Times"/>
                          <a:ea typeface="Times New Roman" panose="02020603050405020304" pitchFamily="18" charset="0"/>
                          <a:cs typeface="Times New Roman" panose="02020603050405020304" pitchFamily="18" charset="0"/>
                        </a:rPr>
                        <a:t>4a. Properties of the negative lightning discharge to ground - I</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294640" algn="ctr"/>
                        </a:tabLst>
                      </a:pPr>
                      <a:r>
                        <a:rPr lang="en-US" sz="1800" b="1">
                          <a:solidFill>
                            <a:srgbClr val="0000FF"/>
                          </a:solidFill>
                          <a:effectLst/>
                          <a:latin typeface="CG Times"/>
                          <a:ea typeface="Times New Roman" panose="02020603050405020304" pitchFamily="18" charset="0"/>
                          <a:cs typeface="Times New Roman" panose="02020603050405020304" pitchFamily="18" charset="0"/>
                        </a:rPr>
                        <a:t>5</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313690" algn="ctr"/>
                        </a:tabLst>
                      </a:pPr>
                      <a:r>
                        <a:rPr lang="en-US" sz="1800" b="1">
                          <a:solidFill>
                            <a:srgbClr val="0000FF"/>
                          </a:solidFill>
                          <a:effectLst/>
                          <a:latin typeface="CG Times"/>
                          <a:ea typeface="Times New Roman" panose="02020603050405020304" pitchFamily="18" charset="0"/>
                          <a:cs typeface="Times New Roman" panose="02020603050405020304" pitchFamily="18" charset="0"/>
                        </a:rPr>
                        <a:t>HW4</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tabLst>
                          <a:tab pos="313690" algn="ctr"/>
                        </a:tabLst>
                      </a:pPr>
                      <a:r>
                        <a:rPr lang="en-US" sz="1800" b="1">
                          <a:solidFill>
                            <a:srgbClr val="0000FF"/>
                          </a:solidFill>
                          <a:effectLst/>
                          <a:latin typeface="CG Times"/>
                          <a:ea typeface="Times New Roman" panose="02020603050405020304" pitchFamily="18" charset="0"/>
                          <a:cs typeface="Times New Roman" panose="02020603050405020304" pitchFamily="18" charset="0"/>
                        </a:rPr>
                        <a:t>03/08</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381635" algn="ctr"/>
                        </a:tabLst>
                      </a:pPr>
                      <a:r>
                        <a:rPr lang="en-US" sz="1800" b="1">
                          <a:solidFill>
                            <a:srgbClr val="0000FF"/>
                          </a:solidFill>
                          <a:effectLst/>
                          <a:latin typeface="CG Times"/>
                          <a:ea typeface="Times New Roman" panose="02020603050405020304" pitchFamily="18" charset="0"/>
                          <a:cs typeface="Times New Roman" panose="02020603050405020304" pitchFamily="18" charset="0"/>
                        </a:rPr>
                        <a:t>T4</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tabLst>
                          <a:tab pos="381635" algn="ctr"/>
                        </a:tabLst>
                      </a:pPr>
                      <a:r>
                        <a:rPr lang="en-US" sz="1800" b="1">
                          <a:solidFill>
                            <a:srgbClr val="0000FF"/>
                          </a:solidFill>
                          <a:effectLst/>
                          <a:latin typeface="CG Times"/>
                          <a:ea typeface="Times New Roman" panose="02020603050405020304" pitchFamily="18" charset="0"/>
                          <a:cs typeface="Times New Roman" panose="02020603050405020304" pitchFamily="18" charset="0"/>
                        </a:rPr>
                        <a:t>03/10</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tabLst>
                          <a:tab pos="381635" algn="ctr"/>
                        </a:tabLst>
                      </a:pPr>
                      <a:r>
                        <a:rPr lang="en-US" sz="1800" b="1">
                          <a:solidFill>
                            <a:srgbClr val="0000FF"/>
                          </a:solidFill>
                          <a:effectLst/>
                          <a:latin typeface="CG Times"/>
                          <a:ea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661670" algn="ctr"/>
                        </a:tabLst>
                      </a:pPr>
                      <a:r>
                        <a:rPr lang="en-US" sz="1800" b="1">
                          <a:solidFill>
                            <a:srgbClr val="0000FF"/>
                          </a:solidFill>
                          <a:effectLst/>
                          <a:latin typeface="CG Times"/>
                          <a:ea typeface="Times New Roman" panose="02020603050405020304" pitchFamily="18" charset="0"/>
                          <a:cs typeface="Times New Roman" panose="02020603050405020304" pitchFamily="18" charset="0"/>
                        </a:rPr>
                        <a:t>4a</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661670" algn="ctr"/>
                        </a:tabLst>
                      </a:pPr>
                      <a:r>
                        <a:rPr lang="en-US" sz="1800" b="1" dirty="0">
                          <a:solidFill>
                            <a:srgbClr val="0000FF"/>
                          </a:solidFill>
                          <a:effectLst/>
                          <a:latin typeface="CG Times"/>
                          <a:ea typeface="Times New Roman" panose="02020603050405020304" pitchFamily="18" charset="0"/>
                          <a:cs typeface="Times New Roman" panose="02020603050405020304" pitchFamily="18" charset="0"/>
                        </a:rPr>
                        <a:t>4.1-4.3, 4.6, 4.10</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312795">
                <a:tc>
                  <a:txBody>
                    <a:bodyPr/>
                    <a:lstStyle/>
                    <a:p>
                      <a:pPr marL="0" marR="0">
                        <a:lnSpc>
                          <a:spcPct val="115000"/>
                        </a:lnSpc>
                        <a:spcBef>
                          <a:spcPts val="600"/>
                        </a:spcBef>
                        <a:spcAft>
                          <a:spcPts val="0"/>
                        </a:spcAft>
                      </a:pPr>
                      <a:r>
                        <a:rPr lang="en-US" sz="1800" dirty="0">
                          <a:solidFill>
                            <a:srgbClr val="0000FF"/>
                          </a:solidFill>
                          <a:effectLst/>
                          <a:latin typeface="CG Times"/>
                          <a:ea typeface="Times New Roman" panose="02020603050405020304" pitchFamily="18" charset="0"/>
                          <a:cs typeface="Times New Roman" panose="02020603050405020304" pitchFamily="18" charset="0"/>
                        </a:rPr>
                        <a:t>4b. Properties of the negative lightning discharge to ground – II</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600"/>
                        </a:spcBef>
                        <a:spcAft>
                          <a:spcPts val="0"/>
                        </a:spcAft>
                      </a:pPr>
                      <a:r>
                        <a:rPr lang="en-US" sz="1800" dirty="0">
                          <a:solidFill>
                            <a:srgbClr val="0000FF"/>
                          </a:solidFill>
                          <a:effectLst/>
                          <a:latin typeface="CG Times"/>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294640" algn="ctr"/>
                        </a:tabLst>
                      </a:pPr>
                      <a:r>
                        <a:rPr lang="en-US" sz="1800">
                          <a:solidFill>
                            <a:srgbClr val="0000FF"/>
                          </a:solidFill>
                          <a:effectLst/>
                          <a:latin typeface="CG Times"/>
                          <a:ea typeface="Times New Roman" panose="02020603050405020304" pitchFamily="18" charset="0"/>
                          <a:cs typeface="Times New Roman" panose="02020603050405020304" pitchFamily="18" charset="0"/>
                        </a:rPr>
                        <a:t>4</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313690" algn="ctr"/>
                        </a:tabLst>
                      </a:pPr>
                      <a:r>
                        <a:rPr lang="en-US" sz="1800">
                          <a:solidFill>
                            <a:srgbClr val="0000FF"/>
                          </a:solidFill>
                          <a:effectLst/>
                          <a:latin typeface="CG Times"/>
                          <a:ea typeface="Times New Roman" panose="02020603050405020304" pitchFamily="18" charset="0"/>
                          <a:cs typeface="Times New Roman" panose="02020603050405020304" pitchFamily="18" charset="0"/>
                        </a:rPr>
                        <a:t>HW5</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tabLst>
                          <a:tab pos="313690" algn="ctr"/>
                        </a:tabLst>
                      </a:pPr>
                      <a:r>
                        <a:rPr lang="en-US" sz="1800">
                          <a:solidFill>
                            <a:srgbClr val="0000FF"/>
                          </a:solidFill>
                          <a:effectLst/>
                          <a:latin typeface="CG Times"/>
                          <a:ea typeface="Times New Roman" panose="02020603050405020304" pitchFamily="18" charset="0"/>
                          <a:cs typeface="Times New Roman" panose="02020603050405020304" pitchFamily="18" charset="0"/>
                        </a:rPr>
                        <a:t>03/19</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381635" algn="ctr"/>
                        </a:tabLst>
                      </a:pPr>
                      <a:r>
                        <a:rPr lang="en-US" sz="1800">
                          <a:solidFill>
                            <a:srgbClr val="0000FF"/>
                          </a:solidFill>
                          <a:effectLst/>
                          <a:latin typeface="CG Times"/>
                          <a:ea typeface="Times New Roman" panose="02020603050405020304" pitchFamily="18" charset="0"/>
                          <a:cs typeface="Times New Roman" panose="02020603050405020304" pitchFamily="18" charset="0"/>
                        </a:rPr>
                        <a:t>T5</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tabLst>
                          <a:tab pos="381635" algn="ctr"/>
                        </a:tabLst>
                      </a:pPr>
                      <a:r>
                        <a:rPr lang="en-US" sz="1800">
                          <a:solidFill>
                            <a:srgbClr val="0000FF"/>
                          </a:solidFill>
                          <a:effectLst/>
                          <a:latin typeface="CG Times"/>
                          <a:ea typeface="Times New Roman" panose="02020603050405020304" pitchFamily="18" charset="0"/>
                          <a:cs typeface="Times New Roman" panose="02020603050405020304" pitchFamily="18" charset="0"/>
                        </a:rPr>
                        <a:t>03/22</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661670" algn="ctr"/>
                        </a:tabLst>
                      </a:pPr>
                      <a:r>
                        <a:rPr lang="en-US" sz="1800">
                          <a:solidFill>
                            <a:srgbClr val="0000FF"/>
                          </a:solidFill>
                          <a:effectLst/>
                          <a:latin typeface="CG Times"/>
                          <a:ea typeface="Times New Roman" panose="02020603050405020304" pitchFamily="18" charset="0"/>
                          <a:cs typeface="Times New Roman" panose="02020603050405020304" pitchFamily="18" charset="0"/>
                        </a:rPr>
                        <a:t>4b</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661670" algn="ctr"/>
                        </a:tabLst>
                      </a:pPr>
                      <a:r>
                        <a:rPr lang="en-US" sz="1800" dirty="0">
                          <a:solidFill>
                            <a:srgbClr val="0000FF"/>
                          </a:solidFill>
                          <a:effectLst/>
                          <a:latin typeface="CG Times"/>
                          <a:ea typeface="Times New Roman" panose="02020603050405020304" pitchFamily="18" charset="0"/>
                          <a:cs typeface="Times New Roman" panose="02020603050405020304" pitchFamily="18" charset="0"/>
                        </a:rPr>
                        <a:t>4.4-4.5, 4.7-4.10, 9.3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extBox 2">
            <a:extLst>
              <a:ext uri="{FF2B5EF4-FFF2-40B4-BE49-F238E27FC236}">
                <a16:creationId xmlns:a16="http://schemas.microsoft.com/office/drawing/2014/main" id="{A34763BE-FC75-4B91-907B-8B0D6E6F1A19}"/>
              </a:ext>
            </a:extLst>
          </p:cNvPr>
          <p:cNvSpPr txBox="1">
            <a:spLocks noChangeArrowheads="1"/>
          </p:cNvSpPr>
          <p:nvPr/>
        </p:nvSpPr>
        <p:spPr bwMode="auto">
          <a:xfrm>
            <a:off x="5000625" y="461963"/>
            <a:ext cx="3505200"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1621" tIns="55810" rIns="111621" bIns="5581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t>The relative light intensity profiles at (a) </a:t>
            </a:r>
            <a:r>
              <a:rPr kumimoji="0" lang="en-US" altLang="en-US" sz="2000" b="1" i="0" u="none" strike="noStrike" kern="1200" cap="none" spc="0" normalizeH="0" baseline="0" noProof="0">
                <a:ln>
                  <a:noFill/>
                </a:ln>
                <a:solidFill>
                  <a:srgbClr val="990000"/>
                </a:solidFill>
                <a:effectLst/>
                <a:uLnTx/>
                <a:uFillTx/>
                <a:latin typeface="Calibri" panose="020F0502020204030204" pitchFamily="34" charset="0"/>
                <a:ea typeface="ＭＳ Ｐゴシック" panose="020B0600070205080204" pitchFamily="34" charset="-128"/>
                <a:cs typeface="Arial" panose="020B0604020202020204" pitchFamily="34" charset="0"/>
              </a:rPr>
              <a:t>1100 m</a:t>
            </a:r>
            <a:r>
              <a:rPr kumimoji="0" lang="en-US" altLang="en-US" sz="20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t> above ground, (b) </a:t>
            </a:r>
            <a:r>
              <a:rPr kumimoji="0" lang="en-US" altLang="en-US" sz="2000" b="1" i="0" u="none" strike="noStrike" kern="1200" cap="none" spc="0" normalizeH="0" baseline="0" noProof="0">
                <a:ln>
                  <a:noFill/>
                </a:ln>
                <a:solidFill>
                  <a:srgbClr val="990000"/>
                </a:solidFill>
                <a:effectLst/>
                <a:uLnTx/>
                <a:uFillTx/>
                <a:latin typeface="Calibri" panose="020F0502020204030204" pitchFamily="34" charset="0"/>
                <a:ea typeface="ＭＳ Ｐゴシック" panose="020B0600070205080204" pitchFamily="34" charset="-128"/>
                <a:cs typeface="Arial" panose="020B0604020202020204" pitchFamily="34" charset="0"/>
              </a:rPr>
              <a:t>600 m</a:t>
            </a:r>
            <a:r>
              <a:rPr kumimoji="0" lang="en-US" altLang="en-US" sz="20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t> above ground, and  (c) </a:t>
            </a:r>
            <a:r>
              <a:rPr kumimoji="0" lang="en-US" altLang="en-US" sz="2000" b="1" i="0" u="none" strike="noStrike" kern="1200" cap="none" spc="0" normalizeH="0" baseline="0" noProof="0">
                <a:ln>
                  <a:noFill/>
                </a:ln>
                <a:solidFill>
                  <a:srgbClr val="990000"/>
                </a:solidFill>
                <a:effectLst/>
                <a:uLnTx/>
                <a:uFillTx/>
                <a:latin typeface="Calibri" panose="020F0502020204030204" pitchFamily="34" charset="0"/>
                <a:ea typeface="ＭＳ Ｐゴシック" panose="020B0600070205080204" pitchFamily="34" charset="-128"/>
                <a:cs typeface="Arial" panose="020B0604020202020204" pitchFamily="34" charset="0"/>
              </a:rPr>
              <a:t>ground level </a:t>
            </a:r>
            <a:r>
              <a:rPr kumimoji="0" lang="en-US" altLang="en-US" sz="20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t>corresponding to the streak-camera photograph shown on the previous slide. The profiles show a return-stroke light pulse (</a:t>
            </a:r>
            <a:r>
              <a:rPr kumimoji="0" lang="en-US" altLang="en-US" sz="2000" b="1" i="0" u="none" strike="noStrike" kern="1200" cap="none" spc="0" normalizeH="0" baseline="0" noProof="0">
                <a:ln>
                  <a:noFill/>
                </a:ln>
                <a:solidFill>
                  <a:srgbClr val="000099"/>
                </a:solidFill>
                <a:effectLst/>
                <a:uLnTx/>
                <a:uFillTx/>
                <a:latin typeface="Calibri" panose="020F0502020204030204" pitchFamily="34" charset="0"/>
                <a:ea typeface="ＭＳ Ｐゴシック" panose="020B0600070205080204" pitchFamily="34" charset="-128"/>
                <a:cs typeface="Arial" panose="020B0604020202020204" pitchFamily="34" charset="0"/>
              </a:rPr>
              <a:t>RS</a:t>
            </a:r>
            <a:r>
              <a:rPr kumimoji="0" lang="en-US" altLang="en-US" sz="20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t>) followed by two M-component light pulses (</a:t>
            </a:r>
            <a:r>
              <a:rPr kumimoji="0" lang="en-US" altLang="en-US" sz="2000" b="1" i="0" u="none" strike="noStrike" kern="1200" cap="none" spc="0" normalizeH="0" baseline="0" noProof="0">
                <a:ln>
                  <a:noFill/>
                </a:ln>
                <a:solidFill>
                  <a:srgbClr val="000099"/>
                </a:solidFill>
                <a:effectLst/>
                <a:uLnTx/>
                <a:uFillTx/>
                <a:latin typeface="Calibri" panose="020F0502020204030204" pitchFamily="34" charset="0"/>
                <a:ea typeface="ＭＳ Ｐゴシック" panose="020B0600070205080204" pitchFamily="34" charset="-128"/>
                <a:cs typeface="Arial" panose="020B0604020202020204" pitchFamily="34" charset="0"/>
              </a:rPr>
              <a:t>M1</a:t>
            </a:r>
            <a:r>
              <a:rPr kumimoji="0" lang="en-US" altLang="en-US" sz="20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t> and </a:t>
            </a:r>
            <a:r>
              <a:rPr kumimoji="0" lang="en-US" altLang="en-US" sz="2000" b="1" i="0" u="none" strike="noStrike" kern="1200" cap="none" spc="0" normalizeH="0" baseline="0" noProof="0">
                <a:ln>
                  <a:noFill/>
                </a:ln>
                <a:solidFill>
                  <a:srgbClr val="000099"/>
                </a:solidFill>
                <a:effectLst/>
                <a:uLnTx/>
                <a:uFillTx/>
                <a:latin typeface="Calibri" panose="020F0502020204030204" pitchFamily="34" charset="0"/>
                <a:ea typeface="ＭＳ Ｐゴシック" panose="020B0600070205080204" pitchFamily="34" charset="-128"/>
                <a:cs typeface="Arial" panose="020B0604020202020204" pitchFamily="34" charset="0"/>
              </a:rPr>
              <a:t>M2</a:t>
            </a:r>
            <a:r>
              <a:rPr kumimoji="0" lang="en-US" altLang="en-US" sz="20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t>). Adapted from Jordan et al. (1995).</a:t>
            </a:r>
          </a:p>
        </p:txBody>
      </p:sp>
      <p:pic>
        <p:nvPicPr>
          <p:cNvPr id="264195" name="Picture 2">
            <a:extLst>
              <a:ext uri="{FF2B5EF4-FFF2-40B4-BE49-F238E27FC236}">
                <a16:creationId xmlns:a16="http://schemas.microsoft.com/office/drawing/2014/main" id="{39121B59-E358-4193-AB57-565C709536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
            <a:ext cx="4281488" cy="612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6" name="TextBox 1">
            <a:extLst>
              <a:ext uri="{FF2B5EF4-FFF2-40B4-BE49-F238E27FC236}">
                <a16:creationId xmlns:a16="http://schemas.microsoft.com/office/drawing/2014/main" id="{308D04DC-600E-43FF-9D50-04B8791917FB}"/>
              </a:ext>
            </a:extLst>
          </p:cNvPr>
          <p:cNvSpPr txBox="1">
            <a:spLocks noChangeArrowheads="1"/>
          </p:cNvSpPr>
          <p:nvPr/>
        </p:nvSpPr>
        <p:spPr bwMode="auto">
          <a:xfrm>
            <a:off x="5060950" y="4449763"/>
            <a:ext cx="3382963"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mn-cs"/>
              </a:rPr>
              <a:t>What is M-component? A return-stroke-like process without a leader or a leader-like process without a return stroke?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TextBox 2">
            <a:extLst>
              <a:ext uri="{FF2B5EF4-FFF2-40B4-BE49-F238E27FC236}">
                <a16:creationId xmlns:a16="http://schemas.microsoft.com/office/drawing/2014/main" id="{396C4290-A022-421A-ABC9-D2C188A27571}"/>
              </a:ext>
            </a:extLst>
          </p:cNvPr>
          <p:cNvSpPr txBox="1">
            <a:spLocks noChangeArrowheads="1"/>
          </p:cNvSpPr>
          <p:nvPr/>
        </p:nvSpPr>
        <p:spPr bwMode="auto">
          <a:xfrm>
            <a:off x="5029200" y="838200"/>
            <a:ext cx="3657600" cy="534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1621" tIns="55810" rIns="111621" bIns="5581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990000"/>
                </a:solidFill>
                <a:effectLst/>
                <a:uLnTx/>
                <a:uFillTx/>
                <a:latin typeface="Calibri" panose="020F0502020204030204" pitchFamily="34" charset="0"/>
                <a:ea typeface="ＭＳ Ｐゴシック" panose="020B0600070205080204" pitchFamily="34" charset="-128"/>
                <a:cs typeface="Times New Roman" panose="02020603050405020304" pitchFamily="18" charset="0"/>
              </a:rPr>
              <a:t>M-component waveforms at different heights along the channel</a:t>
            </a:r>
            <a:r>
              <a:rPr kumimoji="0" lang="en-US" altLang="en-US" sz="2000" b="0" i="0" u="none" strike="noStrike" kern="1200" cap="none" spc="0" normalizeH="0" baseline="0" noProof="0">
                <a:ln>
                  <a:noFill/>
                </a:ln>
                <a:solidFill>
                  <a:srgbClr val="000099"/>
                </a:solidFill>
                <a:effectLst/>
                <a:uLnTx/>
                <a:uFillTx/>
                <a:latin typeface="Calibri" panose="020F0502020204030204" pitchFamily="34" charset="0"/>
                <a:ea typeface="ＭＳ Ｐゴシック" panose="020B0600070205080204" pitchFamily="34" charset="-128"/>
                <a:cs typeface="Times New Roman" panose="02020603050405020304" pitchFamily="18" charset="0"/>
              </a:rPr>
              <a:t>, as predicted by the “guided-waves” model. At t = 0, the incident wave front arrives at ground. The solid, broken, and dotted lines indicate respectively the total current, the incident wave and the reflected wave. At z’ = 0, the incident and reflected waves coincide with each other. The slopes of the slanting lines give the speeds of the incident and reflected waves, </a:t>
            </a:r>
            <a:r>
              <a:rPr kumimoji="0" lang="en-US" altLang="en-US" sz="2000" b="0" i="0" u="none" strike="noStrike" kern="1200" cap="none" spc="0" normalizeH="0" baseline="0" noProof="0">
                <a:ln>
                  <a:noFill/>
                </a:ln>
                <a:solidFill>
                  <a:srgbClr val="990000"/>
                </a:solidFill>
                <a:effectLst/>
                <a:uLnTx/>
                <a:uFillTx/>
                <a:latin typeface="Calibri" panose="020F0502020204030204" pitchFamily="34" charset="0"/>
                <a:ea typeface="ＭＳ Ｐゴシック" panose="020B0600070205080204" pitchFamily="34" charset="-128"/>
                <a:cs typeface="Times New Roman" panose="02020603050405020304" pitchFamily="18" charset="0"/>
              </a:rPr>
              <a:t>2.5 × 10</a:t>
            </a:r>
            <a:r>
              <a:rPr kumimoji="0" lang="en-US" altLang="en-US" sz="2000" b="0" i="0" u="none" strike="noStrike" kern="1200" cap="none" spc="0" normalizeH="0" baseline="30000" noProof="0">
                <a:ln>
                  <a:noFill/>
                </a:ln>
                <a:solidFill>
                  <a:srgbClr val="990000"/>
                </a:solidFill>
                <a:effectLst/>
                <a:uLnTx/>
                <a:uFillTx/>
                <a:latin typeface="Calibri" panose="020F0502020204030204" pitchFamily="34" charset="0"/>
                <a:ea typeface="ＭＳ Ｐゴシック" panose="020B0600070205080204" pitchFamily="34" charset="-128"/>
                <a:cs typeface="Times New Roman" panose="02020603050405020304" pitchFamily="18" charset="0"/>
              </a:rPr>
              <a:t>7</a:t>
            </a:r>
            <a:r>
              <a:rPr kumimoji="0" lang="en-US" altLang="en-US" sz="2000" b="0" i="0" u="none" strike="noStrike" kern="1200" cap="none" spc="0" normalizeH="0" baseline="0" noProof="0">
                <a:ln>
                  <a:noFill/>
                </a:ln>
                <a:solidFill>
                  <a:srgbClr val="990000"/>
                </a:solidFill>
                <a:effectLst/>
                <a:uLnTx/>
                <a:uFillTx/>
                <a:latin typeface="Calibri" panose="020F0502020204030204" pitchFamily="34" charset="0"/>
                <a:ea typeface="ＭＳ Ｐゴシック" panose="020B0600070205080204" pitchFamily="34" charset="-128"/>
                <a:cs typeface="Times New Roman" panose="02020603050405020304" pitchFamily="18" charset="0"/>
              </a:rPr>
              <a:t> and -2.5 × 10</a:t>
            </a:r>
            <a:r>
              <a:rPr kumimoji="0" lang="en-US" altLang="en-US" sz="2000" b="0" i="0" u="none" strike="noStrike" kern="1200" cap="none" spc="0" normalizeH="0" baseline="30000" noProof="0">
                <a:ln>
                  <a:noFill/>
                </a:ln>
                <a:solidFill>
                  <a:srgbClr val="990000"/>
                </a:solidFill>
                <a:effectLst/>
                <a:uLnTx/>
                <a:uFillTx/>
                <a:latin typeface="Calibri" panose="020F0502020204030204" pitchFamily="34" charset="0"/>
                <a:ea typeface="ＭＳ Ｐゴシック" panose="020B0600070205080204" pitchFamily="34" charset="-128"/>
                <a:cs typeface="Times New Roman" panose="02020603050405020304" pitchFamily="18" charset="0"/>
              </a:rPr>
              <a:t>7</a:t>
            </a:r>
            <a:r>
              <a:rPr kumimoji="0" lang="en-US" altLang="en-US" sz="2000" b="0" i="0" u="none" strike="noStrike" kern="1200" cap="none" spc="0" normalizeH="0" baseline="0" noProof="0">
                <a:ln>
                  <a:noFill/>
                </a:ln>
                <a:solidFill>
                  <a:srgbClr val="990000"/>
                </a:solidFill>
                <a:effectLst/>
                <a:uLnTx/>
                <a:uFillTx/>
                <a:latin typeface="Calibri" panose="020F0502020204030204" pitchFamily="34" charset="0"/>
                <a:ea typeface="ＭＳ Ｐゴシック" panose="020B0600070205080204" pitchFamily="34" charset="-128"/>
                <a:cs typeface="Times New Roman" panose="02020603050405020304" pitchFamily="18" charset="0"/>
              </a:rPr>
              <a:t> m/s</a:t>
            </a:r>
            <a:r>
              <a:rPr kumimoji="0" lang="en-US" altLang="en-US" sz="2000" b="0" i="0" u="none" strike="noStrike" kern="1200" cap="none" spc="0" normalizeH="0" baseline="0" noProof="0">
                <a:ln>
                  <a:noFill/>
                </a:ln>
                <a:solidFill>
                  <a:srgbClr val="000099"/>
                </a:solidFill>
                <a:effectLst/>
                <a:uLnTx/>
                <a:uFillTx/>
                <a:latin typeface="Calibri" panose="020F0502020204030204" pitchFamily="34" charset="0"/>
                <a:ea typeface="ＭＳ Ｐゴシック" panose="020B0600070205080204" pitchFamily="34" charset="-128"/>
                <a:cs typeface="Times New Roman" panose="02020603050405020304" pitchFamily="18" charset="0"/>
              </a:rPr>
              <a:t>, respectively. Adapted from Rakov et al. (1995).</a:t>
            </a:r>
          </a:p>
        </p:txBody>
      </p:sp>
      <p:pic>
        <p:nvPicPr>
          <p:cNvPr id="265219" name="Picture 2">
            <a:extLst>
              <a:ext uri="{FF2B5EF4-FFF2-40B4-BE49-F238E27FC236}">
                <a16:creationId xmlns:a16="http://schemas.microsoft.com/office/drawing/2014/main" id="{0D71869A-BD8D-412D-8E71-9DD86B511E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4672013"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3711D608-951F-4EB3-81CD-F393803D0766}"/>
              </a:ext>
            </a:extLst>
          </p:cNvPr>
          <p:cNvCxnSpPr/>
          <p:nvPr/>
        </p:nvCxnSpPr>
        <p:spPr>
          <a:xfrm>
            <a:off x="762000" y="3108325"/>
            <a:ext cx="3810000" cy="0"/>
          </a:xfrm>
          <a:prstGeom prst="line">
            <a:avLst/>
          </a:prstGeom>
          <a:ln w="38100">
            <a:solidFill>
              <a:srgbClr val="0000FF"/>
            </a:solidFill>
          </a:ln>
        </p:spPr>
        <p:style>
          <a:lnRef idx="1">
            <a:schemeClr val="dk1"/>
          </a:lnRef>
          <a:fillRef idx="0">
            <a:schemeClr val="dk1"/>
          </a:fillRef>
          <a:effectRef idx="0">
            <a:schemeClr val="dk1"/>
          </a:effectRef>
          <a:fontRef idx="minor">
            <a:schemeClr val="tx1"/>
          </a:fontRef>
        </p:style>
      </p:cxnSp>
      <p:sp>
        <p:nvSpPr>
          <p:cNvPr id="265221" name="TextBox 3">
            <a:extLst>
              <a:ext uri="{FF2B5EF4-FFF2-40B4-BE49-F238E27FC236}">
                <a16:creationId xmlns:a16="http://schemas.microsoft.com/office/drawing/2014/main" id="{5A56DC15-7BFF-4FEA-8B37-A1405A587ECD}"/>
              </a:ext>
            </a:extLst>
          </p:cNvPr>
          <p:cNvSpPr txBox="1">
            <a:spLocks noChangeArrowheads="1"/>
          </p:cNvSpPr>
          <p:nvPr/>
        </p:nvSpPr>
        <p:spPr bwMode="auto">
          <a:xfrm>
            <a:off x="100013" y="2647950"/>
            <a:ext cx="18526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mn-cs"/>
              </a:rPr>
              <a:t>Cloud base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42" name="Object 2">
            <a:extLst>
              <a:ext uri="{FF2B5EF4-FFF2-40B4-BE49-F238E27FC236}">
                <a16:creationId xmlns:a16="http://schemas.microsoft.com/office/drawing/2014/main" id="{707410C2-7EF8-475F-9E19-8E2A7DDF639D}"/>
              </a:ext>
            </a:extLst>
          </p:cNvPr>
          <p:cNvGraphicFramePr>
            <a:graphicFrameLocks noGrp="1" noChangeAspect="1"/>
          </p:cNvGraphicFramePr>
          <p:nvPr>
            <p:ph idx="4294967295"/>
          </p:nvPr>
        </p:nvGraphicFramePr>
        <p:xfrm>
          <a:off x="1111250" y="1143000"/>
          <a:ext cx="6651625" cy="3960813"/>
        </p:xfrm>
        <a:graphic>
          <a:graphicData uri="http://schemas.openxmlformats.org/presentationml/2006/ole">
            <mc:AlternateContent xmlns:mc="http://schemas.openxmlformats.org/markup-compatibility/2006">
              <mc:Choice xmlns:v="urn:schemas-microsoft-com:vml" Requires="v">
                <p:oleObj spid="_x0000_s347137" name="Photo Editor Photo" r:id="rId4" imgW="17304762" imgH="11019048" progId="MSPhotoEd.3">
                  <p:embed/>
                </p:oleObj>
              </mc:Choice>
              <mc:Fallback>
                <p:oleObj name="Photo Editor Photo" r:id="rId4" imgW="17304762" imgH="11019048" progId="MSPhotoEd.3">
                  <p:embed/>
                  <p:pic>
                    <p:nvPicPr>
                      <p:cNvPr id="266242" name="Object 2">
                        <a:extLst>
                          <a:ext uri="{FF2B5EF4-FFF2-40B4-BE49-F238E27FC236}">
                            <a16:creationId xmlns:a16="http://schemas.microsoft.com/office/drawing/2014/main" id="{707410C2-7EF8-475F-9E19-8E2A7DDF639D}"/>
                          </a:ext>
                        </a:extLst>
                      </p:cNvPr>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0" y="1143000"/>
                        <a:ext cx="6651625"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243" name="Text Box 4">
            <a:extLst>
              <a:ext uri="{FF2B5EF4-FFF2-40B4-BE49-F238E27FC236}">
                <a16:creationId xmlns:a16="http://schemas.microsoft.com/office/drawing/2014/main" id="{E731178D-89AA-45EB-931D-41CF8CC628D9}"/>
              </a:ext>
            </a:extLst>
          </p:cNvPr>
          <p:cNvSpPr txBox="1">
            <a:spLocks noChangeArrowheads="1"/>
          </p:cNvSpPr>
          <p:nvPr/>
        </p:nvSpPr>
        <p:spPr bwMode="auto">
          <a:xfrm>
            <a:off x="1798638" y="1382713"/>
            <a:ext cx="1119187" cy="3048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Dart Leader</a:t>
            </a:r>
          </a:p>
        </p:txBody>
      </p:sp>
      <p:sp>
        <p:nvSpPr>
          <p:cNvPr id="266244" name="Text Box 5">
            <a:extLst>
              <a:ext uri="{FF2B5EF4-FFF2-40B4-BE49-F238E27FC236}">
                <a16:creationId xmlns:a16="http://schemas.microsoft.com/office/drawing/2014/main" id="{2C1BB404-ECA0-47B8-8562-FDE4DCBB3452}"/>
              </a:ext>
            </a:extLst>
          </p:cNvPr>
          <p:cNvSpPr txBox="1">
            <a:spLocks noChangeArrowheads="1"/>
          </p:cNvSpPr>
          <p:nvPr/>
        </p:nvSpPr>
        <p:spPr bwMode="auto">
          <a:xfrm>
            <a:off x="2997200" y="1390650"/>
            <a:ext cx="1277938" cy="3048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Return Stroke</a:t>
            </a:r>
          </a:p>
        </p:txBody>
      </p:sp>
      <p:sp>
        <p:nvSpPr>
          <p:cNvPr id="266245" name="Text Box 6">
            <a:extLst>
              <a:ext uri="{FF2B5EF4-FFF2-40B4-BE49-F238E27FC236}">
                <a16:creationId xmlns:a16="http://schemas.microsoft.com/office/drawing/2014/main" id="{48F047FC-0330-4A73-A8A8-0EB654FB2C8B}"/>
              </a:ext>
            </a:extLst>
          </p:cNvPr>
          <p:cNvSpPr txBox="1">
            <a:spLocks noChangeArrowheads="1"/>
          </p:cNvSpPr>
          <p:nvPr/>
        </p:nvSpPr>
        <p:spPr bwMode="auto">
          <a:xfrm>
            <a:off x="4335463" y="1239838"/>
            <a:ext cx="1031875" cy="51752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Continuing</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Current</a:t>
            </a:r>
          </a:p>
        </p:txBody>
      </p:sp>
      <p:sp>
        <p:nvSpPr>
          <p:cNvPr id="266246" name="Text Box 7">
            <a:extLst>
              <a:ext uri="{FF2B5EF4-FFF2-40B4-BE49-F238E27FC236}">
                <a16:creationId xmlns:a16="http://schemas.microsoft.com/office/drawing/2014/main" id="{196803A8-B29B-46E5-B1E0-1B6D09A519DD}"/>
              </a:ext>
            </a:extLst>
          </p:cNvPr>
          <p:cNvSpPr txBox="1">
            <a:spLocks noChangeArrowheads="1"/>
          </p:cNvSpPr>
          <p:nvPr/>
        </p:nvSpPr>
        <p:spPr bwMode="auto">
          <a:xfrm>
            <a:off x="5830888" y="1177925"/>
            <a:ext cx="1296987" cy="3048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M Component</a:t>
            </a:r>
          </a:p>
        </p:txBody>
      </p:sp>
      <p:sp>
        <p:nvSpPr>
          <p:cNvPr id="266247" name="Line 8">
            <a:extLst>
              <a:ext uri="{FF2B5EF4-FFF2-40B4-BE49-F238E27FC236}">
                <a16:creationId xmlns:a16="http://schemas.microsoft.com/office/drawing/2014/main" id="{3434B737-6E42-41AA-81EF-DDEFBBDD6AEB}"/>
              </a:ext>
            </a:extLst>
          </p:cNvPr>
          <p:cNvSpPr>
            <a:spLocks noChangeShapeType="1"/>
          </p:cNvSpPr>
          <p:nvPr/>
        </p:nvSpPr>
        <p:spPr bwMode="auto">
          <a:xfrm>
            <a:off x="2057400" y="2749550"/>
            <a:ext cx="0" cy="246063"/>
          </a:xfrm>
          <a:prstGeom prst="line">
            <a:avLst/>
          </a:prstGeom>
          <a:noFill/>
          <a:ln w="158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6248" name="Line 9">
            <a:extLst>
              <a:ext uri="{FF2B5EF4-FFF2-40B4-BE49-F238E27FC236}">
                <a16:creationId xmlns:a16="http://schemas.microsoft.com/office/drawing/2014/main" id="{BE478E4D-9447-43F4-8C67-508901859CB1}"/>
              </a:ext>
            </a:extLst>
          </p:cNvPr>
          <p:cNvSpPr>
            <a:spLocks noChangeShapeType="1"/>
          </p:cNvSpPr>
          <p:nvPr/>
        </p:nvSpPr>
        <p:spPr bwMode="auto">
          <a:xfrm>
            <a:off x="5527675" y="2614613"/>
            <a:ext cx="0" cy="247650"/>
          </a:xfrm>
          <a:prstGeom prst="line">
            <a:avLst/>
          </a:prstGeom>
          <a:noFill/>
          <a:ln w="158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6249" name="Line 10">
            <a:extLst>
              <a:ext uri="{FF2B5EF4-FFF2-40B4-BE49-F238E27FC236}">
                <a16:creationId xmlns:a16="http://schemas.microsoft.com/office/drawing/2014/main" id="{C020B86D-BE37-41ED-A977-380ADC7296AD}"/>
              </a:ext>
            </a:extLst>
          </p:cNvPr>
          <p:cNvSpPr>
            <a:spLocks noChangeShapeType="1"/>
          </p:cNvSpPr>
          <p:nvPr/>
        </p:nvSpPr>
        <p:spPr bwMode="auto">
          <a:xfrm>
            <a:off x="6867525" y="1808163"/>
            <a:ext cx="0" cy="247650"/>
          </a:xfrm>
          <a:prstGeom prst="line">
            <a:avLst/>
          </a:prstGeom>
          <a:noFill/>
          <a:ln w="158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6250" name="Line 11">
            <a:extLst>
              <a:ext uri="{FF2B5EF4-FFF2-40B4-BE49-F238E27FC236}">
                <a16:creationId xmlns:a16="http://schemas.microsoft.com/office/drawing/2014/main" id="{1E2C93BC-6C0B-411A-9007-AB6BE32A6E74}"/>
              </a:ext>
            </a:extLst>
          </p:cNvPr>
          <p:cNvSpPr>
            <a:spLocks noChangeShapeType="1"/>
          </p:cNvSpPr>
          <p:nvPr/>
        </p:nvSpPr>
        <p:spPr bwMode="auto">
          <a:xfrm flipV="1">
            <a:off x="6735763" y="2627313"/>
            <a:ext cx="0" cy="227012"/>
          </a:xfrm>
          <a:prstGeom prst="line">
            <a:avLst/>
          </a:prstGeom>
          <a:noFill/>
          <a:ln w="158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6251" name="Line 12">
            <a:extLst>
              <a:ext uri="{FF2B5EF4-FFF2-40B4-BE49-F238E27FC236}">
                <a16:creationId xmlns:a16="http://schemas.microsoft.com/office/drawing/2014/main" id="{F36BF33A-7388-4452-B9DC-D585E8AB1D0E}"/>
              </a:ext>
            </a:extLst>
          </p:cNvPr>
          <p:cNvSpPr>
            <a:spLocks noChangeShapeType="1"/>
          </p:cNvSpPr>
          <p:nvPr/>
        </p:nvSpPr>
        <p:spPr bwMode="auto">
          <a:xfrm flipV="1">
            <a:off x="2744788" y="2425700"/>
            <a:ext cx="0" cy="227013"/>
          </a:xfrm>
          <a:prstGeom prst="line">
            <a:avLst/>
          </a:prstGeom>
          <a:noFill/>
          <a:ln w="158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6252" name="Text Box 13">
            <a:extLst>
              <a:ext uri="{FF2B5EF4-FFF2-40B4-BE49-F238E27FC236}">
                <a16:creationId xmlns:a16="http://schemas.microsoft.com/office/drawing/2014/main" id="{BC1FC96B-700E-4DEE-8489-4263ED88DD27}"/>
              </a:ext>
            </a:extLst>
          </p:cNvPr>
          <p:cNvSpPr txBox="1">
            <a:spLocks noChangeArrowheads="1"/>
          </p:cNvSpPr>
          <p:nvPr/>
        </p:nvSpPr>
        <p:spPr bwMode="auto">
          <a:xfrm>
            <a:off x="922338" y="5083175"/>
            <a:ext cx="7993062"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Schematic representation of current versus height profiles for </a:t>
            </a:r>
            <a:r>
              <a:rPr kumimoji="0" lang="en-US" altLang="en-US" sz="1800" b="0" i="0" u="none" strike="noStrike" kern="1200" cap="none" spc="0" normalizeH="0" baseline="0" noProof="0">
                <a:ln>
                  <a:noFill/>
                </a:ln>
                <a:solidFill>
                  <a:srgbClr val="0000CC"/>
                </a:solidFill>
                <a:effectLst/>
                <a:uLnTx/>
                <a:uFillTx/>
                <a:latin typeface="Arial" panose="020B0604020202020204" pitchFamily="34" charset="0"/>
                <a:ea typeface="ＭＳ Ｐゴシック" panose="020B0600070205080204" pitchFamily="34" charset="-128"/>
                <a:cs typeface="Arial" panose="020B0604020202020204" pitchFamily="34" charset="0"/>
              </a:rPr>
              <a:t>three modes of charge transfer to ground</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 in negative lightning subsequent strokes: (a) dart leader/return stroke sequence, (b) continuing current, and (c) M-component.  The corresponding current versus time waveform represents current at the ground. Adapted from Rakov et al. (2001).</a:t>
            </a:r>
          </a:p>
        </p:txBody>
      </p:sp>
      <p:sp>
        <p:nvSpPr>
          <p:cNvPr id="266253" name="Text Box 14">
            <a:extLst>
              <a:ext uri="{FF2B5EF4-FFF2-40B4-BE49-F238E27FC236}">
                <a16:creationId xmlns:a16="http://schemas.microsoft.com/office/drawing/2014/main" id="{6287CFE0-B391-40FB-B6A9-AF1F26C4A77D}"/>
              </a:ext>
            </a:extLst>
          </p:cNvPr>
          <p:cNvSpPr txBox="1">
            <a:spLocks noChangeArrowheads="1"/>
          </p:cNvSpPr>
          <p:nvPr/>
        </p:nvSpPr>
        <p:spPr bwMode="auto">
          <a:xfrm>
            <a:off x="962025" y="5729288"/>
            <a:ext cx="3076575" cy="169862"/>
          </a:xfrm>
          <a:prstGeom prst="rect">
            <a:avLst/>
          </a:prstGeom>
          <a:solidFill>
            <a:srgbClr val="FFFF0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5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a:t>
            </a:r>
          </a:p>
        </p:txBody>
      </p:sp>
      <p:sp>
        <p:nvSpPr>
          <p:cNvPr id="266254" name="Text Box 15">
            <a:extLst>
              <a:ext uri="{FF2B5EF4-FFF2-40B4-BE49-F238E27FC236}">
                <a16:creationId xmlns:a16="http://schemas.microsoft.com/office/drawing/2014/main" id="{3B6964D1-DA0E-42C9-9190-28143F2CD355}"/>
              </a:ext>
            </a:extLst>
          </p:cNvPr>
          <p:cNvSpPr txBox="1">
            <a:spLocks noChangeArrowheads="1"/>
          </p:cNvSpPr>
          <p:nvPr/>
        </p:nvSpPr>
        <p:spPr bwMode="auto">
          <a:xfrm>
            <a:off x="7158038" y="5751513"/>
            <a:ext cx="1498600" cy="168275"/>
          </a:xfrm>
          <a:prstGeom prst="rect">
            <a:avLst/>
          </a:prstGeom>
          <a:solidFill>
            <a:srgbClr val="FFFF0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5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a:t>
            </a:r>
          </a:p>
        </p:txBody>
      </p:sp>
      <p:sp>
        <p:nvSpPr>
          <p:cNvPr id="266255" name="Text Box 16">
            <a:extLst>
              <a:ext uri="{FF2B5EF4-FFF2-40B4-BE49-F238E27FC236}">
                <a16:creationId xmlns:a16="http://schemas.microsoft.com/office/drawing/2014/main" id="{6CF0EB8D-317A-467E-A8D6-209DECC332CD}"/>
              </a:ext>
            </a:extLst>
          </p:cNvPr>
          <p:cNvSpPr txBox="1">
            <a:spLocks noChangeArrowheads="1"/>
          </p:cNvSpPr>
          <p:nvPr/>
        </p:nvSpPr>
        <p:spPr bwMode="auto">
          <a:xfrm>
            <a:off x="4441825" y="5721350"/>
            <a:ext cx="1908175" cy="168275"/>
          </a:xfrm>
          <a:prstGeom prst="rect">
            <a:avLst/>
          </a:prstGeom>
          <a:solidFill>
            <a:srgbClr val="FFFF0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5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a:t>
            </a:r>
          </a:p>
        </p:txBody>
      </p:sp>
      <p:sp>
        <p:nvSpPr>
          <p:cNvPr id="266256" name="Line 18">
            <a:extLst>
              <a:ext uri="{FF2B5EF4-FFF2-40B4-BE49-F238E27FC236}">
                <a16:creationId xmlns:a16="http://schemas.microsoft.com/office/drawing/2014/main" id="{F2189DFC-C181-4F49-9530-3E845ABD0CF0}"/>
              </a:ext>
            </a:extLst>
          </p:cNvPr>
          <p:cNvSpPr>
            <a:spLocks noChangeShapeType="1"/>
          </p:cNvSpPr>
          <p:nvPr/>
        </p:nvSpPr>
        <p:spPr bwMode="auto">
          <a:xfrm>
            <a:off x="1066800" y="457200"/>
            <a:ext cx="8077200" cy="0"/>
          </a:xfrm>
          <a:prstGeom prst="line">
            <a:avLst/>
          </a:prstGeom>
          <a:noFill/>
          <a:ln w="19050">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6257" name="Text Box 19">
            <a:extLst>
              <a:ext uri="{FF2B5EF4-FFF2-40B4-BE49-F238E27FC236}">
                <a16:creationId xmlns:a16="http://schemas.microsoft.com/office/drawing/2014/main" id="{404BC784-823B-42CF-B4CD-683CA057B149}"/>
              </a:ext>
            </a:extLst>
          </p:cNvPr>
          <p:cNvSpPr txBox="1">
            <a:spLocks noChangeArrowheads="1"/>
          </p:cNvSpPr>
          <p:nvPr/>
        </p:nvSpPr>
        <p:spPr bwMode="auto">
          <a:xfrm>
            <a:off x="533400" y="128588"/>
            <a:ext cx="6076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Times New Roman" panose="02020603050405020304" pitchFamily="18" charset="0"/>
              </a:rPr>
              <a:t>         Downward Negative Lightning Discharges to Ground</a:t>
            </a:r>
          </a:p>
        </p:txBody>
      </p:sp>
      <p:sp>
        <p:nvSpPr>
          <p:cNvPr id="266258" name="Line 20">
            <a:extLst>
              <a:ext uri="{FF2B5EF4-FFF2-40B4-BE49-F238E27FC236}">
                <a16:creationId xmlns:a16="http://schemas.microsoft.com/office/drawing/2014/main" id="{5AB621B2-BD68-4946-BBE9-01C5CC253A07}"/>
              </a:ext>
            </a:extLst>
          </p:cNvPr>
          <p:cNvSpPr>
            <a:spLocks noChangeShapeType="1"/>
          </p:cNvSpPr>
          <p:nvPr/>
        </p:nvSpPr>
        <p:spPr bwMode="auto">
          <a:xfrm>
            <a:off x="1447800" y="6586538"/>
            <a:ext cx="6527800" cy="0"/>
          </a:xfrm>
          <a:prstGeom prst="line">
            <a:avLst/>
          </a:prstGeom>
          <a:noFill/>
          <a:ln w="85725">
            <a:solidFill>
              <a:srgbClr val="2101DF"/>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6259" name="Line 21">
            <a:extLst>
              <a:ext uri="{FF2B5EF4-FFF2-40B4-BE49-F238E27FC236}">
                <a16:creationId xmlns:a16="http://schemas.microsoft.com/office/drawing/2014/main" id="{C61FC434-BCD2-488C-B181-73536255CC66}"/>
              </a:ext>
            </a:extLst>
          </p:cNvPr>
          <p:cNvSpPr>
            <a:spLocks noChangeShapeType="1"/>
          </p:cNvSpPr>
          <p:nvPr/>
        </p:nvSpPr>
        <p:spPr bwMode="auto">
          <a:xfrm>
            <a:off x="1992313" y="6715125"/>
            <a:ext cx="5867400" cy="0"/>
          </a:xfrm>
          <a:prstGeom prst="line">
            <a:avLst/>
          </a:prstGeom>
          <a:noFill/>
          <a:ln w="85725">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6260" name="Rectangle 22">
            <a:extLst>
              <a:ext uri="{FF2B5EF4-FFF2-40B4-BE49-F238E27FC236}">
                <a16:creationId xmlns:a16="http://schemas.microsoft.com/office/drawing/2014/main" id="{E9565DB4-D7BB-4C80-B956-43705365DF52}"/>
              </a:ext>
            </a:extLst>
          </p:cNvPr>
          <p:cNvSpPr>
            <a:spLocks noChangeArrowheads="1"/>
          </p:cNvSpPr>
          <p:nvPr/>
        </p:nvSpPr>
        <p:spPr bwMode="auto">
          <a:xfrm>
            <a:off x="838200" y="6629400"/>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CC10B1BE-D6F1-4DEC-BB5C-9FC04F5432FC}" type="slidenum">
              <a:rPr kumimoji="0" lang="en-US" altLang="en-US" sz="1200" b="0" i="0" u="none" strike="noStrike" kern="1200" cap="none" spc="0" normalizeH="0" baseline="0" noProof="0" smtClean="0">
                <a:ln>
                  <a:noFill/>
                </a:ln>
                <a:solidFill>
                  <a:srgbClr val="FF6600"/>
                </a:solidFill>
                <a:effectLst/>
                <a:uLnTx/>
                <a:uFillTx/>
                <a:latin typeface="Times New Roman" panose="02020603050405020304" pitchFamily="18" charset="0"/>
                <a:ea typeface="ＭＳ Ｐゴシック" panose="020B0600070205080204" pitchFamily="3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mn-cs"/>
            </a:endParaRPr>
          </a:p>
        </p:txBody>
      </p:sp>
      <p:pic>
        <p:nvPicPr>
          <p:cNvPr id="266261" name="Picture 23" descr="largeBlueWM">
            <a:extLst>
              <a:ext uri="{FF2B5EF4-FFF2-40B4-BE49-F238E27FC236}">
                <a16:creationId xmlns:a16="http://schemas.microsoft.com/office/drawing/2014/main" id="{5C67FA52-A91A-4FF3-B901-98F4095EF2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2" name="Picture 24" descr="stripe">
            <a:extLst>
              <a:ext uri="{FF2B5EF4-FFF2-40B4-BE49-F238E27FC236}">
                <a16:creationId xmlns:a16="http://schemas.microsoft.com/office/drawing/2014/main" id="{5120BF55-3FD2-43E0-9FAE-991617F92E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3" name="Oval 7">
            <a:extLst>
              <a:ext uri="{FF2B5EF4-FFF2-40B4-BE49-F238E27FC236}">
                <a16:creationId xmlns:a16="http://schemas.microsoft.com/office/drawing/2014/main" id="{0E81C75D-AFEA-4D5B-B2F2-68545C17518B}"/>
              </a:ext>
            </a:extLst>
          </p:cNvPr>
          <p:cNvSpPr>
            <a:spLocks noChangeArrowheads="1"/>
          </p:cNvSpPr>
          <p:nvPr/>
        </p:nvSpPr>
        <p:spPr bwMode="auto">
          <a:xfrm rot="5400000">
            <a:off x="1411288" y="6548438"/>
            <a:ext cx="74612" cy="74612"/>
          </a:xfrm>
          <a:prstGeom prst="ellipse">
            <a:avLst/>
          </a:prstGeom>
          <a:solidFill>
            <a:srgbClr val="2101DF"/>
          </a:solidFill>
          <a:ln w="9525">
            <a:solidFill>
              <a:srgbClr val="2101DF"/>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266264" name="Oval 8">
            <a:extLst>
              <a:ext uri="{FF2B5EF4-FFF2-40B4-BE49-F238E27FC236}">
                <a16:creationId xmlns:a16="http://schemas.microsoft.com/office/drawing/2014/main" id="{E84B68DB-203D-475F-AABC-A8C911AD0708}"/>
              </a:ext>
            </a:extLst>
          </p:cNvPr>
          <p:cNvSpPr>
            <a:spLocks noChangeArrowheads="1"/>
          </p:cNvSpPr>
          <p:nvPr/>
        </p:nvSpPr>
        <p:spPr bwMode="auto">
          <a:xfrm rot="5400000">
            <a:off x="1944687" y="6677026"/>
            <a:ext cx="74613" cy="74612"/>
          </a:xfrm>
          <a:prstGeom prst="ellipse">
            <a:avLst/>
          </a:prstGeom>
          <a:solidFill>
            <a:srgbClr val="FF812B"/>
          </a:solidFill>
          <a:ln w="9525">
            <a:solidFill>
              <a:srgbClr val="FF812B"/>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266265" name="TextBox 1">
            <a:extLst>
              <a:ext uri="{FF2B5EF4-FFF2-40B4-BE49-F238E27FC236}">
                <a16:creationId xmlns:a16="http://schemas.microsoft.com/office/drawing/2014/main" id="{DFAC76A8-4B43-45BA-BC75-3F5F8223F3AC}"/>
              </a:ext>
            </a:extLst>
          </p:cNvPr>
          <p:cNvSpPr txBox="1">
            <a:spLocks noChangeArrowheads="1"/>
          </p:cNvSpPr>
          <p:nvPr/>
        </p:nvSpPr>
        <p:spPr bwMode="auto">
          <a:xfrm>
            <a:off x="1219200" y="1865313"/>
            <a:ext cx="1036638"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mn-cs"/>
              </a:rPr>
              <a:t>10</a:t>
            </a:r>
            <a:r>
              <a:rPr kumimoji="0" lang="en-US" altLang="en-US" sz="1800" b="1" i="0" u="none" strike="noStrike" kern="1200" cap="none" spc="0" normalizeH="0" baseline="30000" noProof="0">
                <a:ln>
                  <a:noFill/>
                </a:ln>
                <a:solidFill>
                  <a:srgbClr val="0000FF"/>
                </a:solidFill>
                <a:effectLst/>
                <a:uLnTx/>
                <a:uFillTx/>
                <a:latin typeface="Arial" panose="020B0604020202020204" pitchFamily="34" charset="0"/>
                <a:ea typeface="ＭＳ Ｐゴシック" panose="020B0600070205080204" pitchFamily="34" charset="-128"/>
                <a:cs typeface="+mn-cs"/>
              </a:rPr>
              <a:t>4</a:t>
            </a:r>
            <a:r>
              <a:rPr kumimoji="0" lang="en-US" altLang="en-US" sz="1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mn-cs"/>
              </a:rPr>
              <a:t> S/m</a:t>
            </a:r>
          </a:p>
        </p:txBody>
      </p:sp>
      <p:sp>
        <p:nvSpPr>
          <p:cNvPr id="266266" name="TextBox 26">
            <a:extLst>
              <a:ext uri="{FF2B5EF4-FFF2-40B4-BE49-F238E27FC236}">
                <a16:creationId xmlns:a16="http://schemas.microsoft.com/office/drawing/2014/main" id="{6381BEB6-3F21-4C79-8C3B-92944C590CEC}"/>
              </a:ext>
            </a:extLst>
          </p:cNvPr>
          <p:cNvSpPr txBox="1">
            <a:spLocks noChangeArrowheads="1"/>
          </p:cNvSpPr>
          <p:nvPr/>
        </p:nvSpPr>
        <p:spPr bwMode="auto">
          <a:xfrm>
            <a:off x="4906963" y="1819275"/>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mn-cs"/>
              </a:rPr>
              <a:t>10</a:t>
            </a:r>
            <a:r>
              <a:rPr kumimoji="0" lang="en-US" altLang="en-US" sz="1800" b="1" i="0" u="none" strike="noStrike" kern="1200" cap="none" spc="0" normalizeH="0" baseline="30000" noProof="0">
                <a:ln>
                  <a:noFill/>
                </a:ln>
                <a:solidFill>
                  <a:srgbClr val="0000FF"/>
                </a:solidFill>
                <a:effectLst/>
                <a:uLnTx/>
                <a:uFillTx/>
                <a:latin typeface="Arial" panose="020B0604020202020204" pitchFamily="34" charset="0"/>
                <a:ea typeface="ＭＳ Ｐゴシック" panose="020B0600070205080204" pitchFamily="34" charset="-128"/>
                <a:cs typeface="+mn-cs"/>
              </a:rPr>
              <a:t>4</a:t>
            </a:r>
            <a:r>
              <a:rPr kumimoji="0" lang="en-US" altLang="en-US" sz="1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mn-cs"/>
              </a:rPr>
              <a:t>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mn-cs"/>
              </a:rPr>
              <a:t>S/m</a:t>
            </a:r>
          </a:p>
        </p:txBody>
      </p:sp>
      <p:sp>
        <p:nvSpPr>
          <p:cNvPr id="266267" name="TextBox 3">
            <a:extLst>
              <a:ext uri="{FF2B5EF4-FFF2-40B4-BE49-F238E27FC236}">
                <a16:creationId xmlns:a16="http://schemas.microsoft.com/office/drawing/2014/main" id="{203C7E25-FC17-41FA-B204-2EABE657C21A}"/>
              </a:ext>
            </a:extLst>
          </p:cNvPr>
          <p:cNvSpPr txBox="1">
            <a:spLocks noChangeArrowheads="1"/>
          </p:cNvSpPr>
          <p:nvPr/>
        </p:nvSpPr>
        <p:spPr bwMode="auto">
          <a:xfrm>
            <a:off x="7512050" y="2111375"/>
            <a:ext cx="14446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Grounding impedance is much smaller that the channel impedance (short-circuit conditions)</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9">
            <a:extLst>
              <a:ext uri="{FF2B5EF4-FFF2-40B4-BE49-F238E27FC236}">
                <a16:creationId xmlns:a16="http://schemas.microsoft.com/office/drawing/2014/main" id="{616CB82E-12EE-41F5-B764-6A7E839F93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913" y="609600"/>
            <a:ext cx="8142287"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A65C88C-4242-4FFC-9210-99002492F7DD}"/>
              </a:ext>
            </a:extLst>
          </p:cNvPr>
          <p:cNvSpPr txBox="1"/>
          <p:nvPr/>
        </p:nvSpPr>
        <p:spPr>
          <a:xfrm>
            <a:off x="6172200" y="3313113"/>
            <a:ext cx="1647825" cy="369887"/>
          </a:xfrm>
          <a:prstGeom prst="rect">
            <a:avLst/>
          </a:prstGeom>
          <a:solidFill>
            <a:srgbClr val="FFFF00"/>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τ</a:t>
            </a:r>
            <a:r>
              <a:rPr kumimoji="0" 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 4 s, low gain</a:t>
            </a:r>
          </a:p>
        </p:txBody>
      </p:sp>
      <p:sp>
        <p:nvSpPr>
          <p:cNvPr id="3" name="TextBox 2">
            <a:extLst>
              <a:ext uri="{FF2B5EF4-FFF2-40B4-BE49-F238E27FC236}">
                <a16:creationId xmlns:a16="http://schemas.microsoft.com/office/drawing/2014/main" id="{BDEA23CA-B94C-4FB5-AC1F-817433C083D6}"/>
              </a:ext>
            </a:extLst>
          </p:cNvPr>
          <p:cNvSpPr txBox="1"/>
          <p:nvPr/>
        </p:nvSpPr>
        <p:spPr>
          <a:xfrm>
            <a:off x="7789863" y="4343400"/>
            <a:ext cx="1057275" cy="646113"/>
          </a:xfrm>
          <a:prstGeom prst="rect">
            <a:avLst/>
          </a:prstGeom>
          <a:solidFill>
            <a:srgbClr val="FFFF00"/>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τ</a:t>
            </a:r>
            <a:r>
              <a:rPr kumimoji="0" 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 70 µs,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high gain</a:t>
            </a:r>
          </a:p>
        </p:txBody>
      </p:sp>
      <p:sp>
        <p:nvSpPr>
          <p:cNvPr id="5" name="TextBox 4">
            <a:extLst>
              <a:ext uri="{FF2B5EF4-FFF2-40B4-BE49-F238E27FC236}">
                <a16:creationId xmlns:a16="http://schemas.microsoft.com/office/drawing/2014/main" id="{A474C2CD-0163-42BC-822F-9AFFBE27171F}"/>
              </a:ext>
            </a:extLst>
          </p:cNvPr>
          <p:cNvSpPr txBox="1"/>
          <p:nvPr/>
        </p:nvSpPr>
        <p:spPr>
          <a:xfrm>
            <a:off x="5060950" y="2286000"/>
            <a:ext cx="393700" cy="369888"/>
          </a:xfrm>
          <a:prstGeom prst="rect">
            <a:avLst/>
          </a:prstGeom>
          <a:solidFill>
            <a:srgbClr val="FFFF00"/>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ＭＳ Ｐゴシック" panose="020B0600070205080204" pitchFamily="34" charset="-128"/>
                <a:cs typeface="+mn-cs"/>
              </a:rPr>
              <a:t>↓</a:t>
            </a:r>
          </a:p>
        </p:txBody>
      </p:sp>
      <p:sp>
        <p:nvSpPr>
          <p:cNvPr id="6" name="TextBox 5">
            <a:extLst>
              <a:ext uri="{FF2B5EF4-FFF2-40B4-BE49-F238E27FC236}">
                <a16:creationId xmlns:a16="http://schemas.microsoft.com/office/drawing/2014/main" id="{EC94D358-1668-4857-86F9-95F574564FF9}"/>
              </a:ext>
            </a:extLst>
          </p:cNvPr>
          <p:cNvSpPr txBox="1"/>
          <p:nvPr/>
        </p:nvSpPr>
        <p:spPr>
          <a:xfrm>
            <a:off x="5060950" y="3973513"/>
            <a:ext cx="393700" cy="369887"/>
          </a:xfrm>
          <a:prstGeom prst="rect">
            <a:avLst/>
          </a:prstGeom>
          <a:solidFill>
            <a:srgbClr val="FFFF00"/>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ＭＳ Ｐゴシック" panose="020B0600070205080204" pitchFamily="34" charset="-128"/>
                <a:cs typeface="+mn-cs"/>
              </a:rPr>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2690" name="Group 40">
            <a:extLst>
              <a:ext uri="{FF2B5EF4-FFF2-40B4-BE49-F238E27FC236}">
                <a16:creationId xmlns:a16="http://schemas.microsoft.com/office/drawing/2014/main" id="{94CB35CE-786F-4B8C-BEC9-48DB7AE0C9B8}"/>
              </a:ext>
            </a:extLst>
          </p:cNvPr>
          <p:cNvGrpSpPr>
            <a:grpSpLocks/>
          </p:cNvGrpSpPr>
          <p:nvPr/>
        </p:nvGrpSpPr>
        <p:grpSpPr bwMode="auto">
          <a:xfrm>
            <a:off x="762000" y="1066800"/>
            <a:ext cx="8350250" cy="5561013"/>
            <a:chOff x="380" y="903"/>
            <a:chExt cx="5260" cy="3503"/>
          </a:xfrm>
        </p:grpSpPr>
        <p:graphicFrame>
          <p:nvGraphicFramePr>
            <p:cNvPr id="242706" name="Object 3">
              <a:extLst>
                <a:ext uri="{FF2B5EF4-FFF2-40B4-BE49-F238E27FC236}">
                  <a16:creationId xmlns:a16="http://schemas.microsoft.com/office/drawing/2014/main" id="{B1DDA88B-48A0-4C51-9013-905BAFE05248}"/>
                </a:ext>
              </a:extLst>
            </p:cNvPr>
            <p:cNvGraphicFramePr>
              <a:graphicFrameLocks noChangeAspect="1"/>
            </p:cNvGraphicFramePr>
            <p:nvPr/>
          </p:nvGraphicFramePr>
          <p:xfrm>
            <a:off x="1111" y="903"/>
            <a:ext cx="3357" cy="2902"/>
          </p:xfrm>
          <a:graphic>
            <a:graphicData uri="http://schemas.openxmlformats.org/presentationml/2006/ole">
              <mc:AlternateContent xmlns:mc="http://schemas.openxmlformats.org/markup-compatibility/2006">
                <mc:Choice xmlns:v="urn:schemas-microsoft-com:vml" Requires="v">
                  <p:oleObj spid="_x0000_s350209" name="Photo Editor Photo" r:id="rId4" imgW="19323810" imgH="17152381" progId="MSPhotoEd.3">
                    <p:embed/>
                  </p:oleObj>
                </mc:Choice>
                <mc:Fallback>
                  <p:oleObj name="Photo Editor Photo" r:id="rId4" imgW="19323810" imgH="17152381" progId="MSPhotoEd.3">
                    <p:embed/>
                    <p:pic>
                      <p:nvPicPr>
                        <p:cNvPr id="242706" name="Object 3">
                          <a:extLst>
                            <a:ext uri="{FF2B5EF4-FFF2-40B4-BE49-F238E27FC236}">
                              <a16:creationId xmlns:a16="http://schemas.microsoft.com/office/drawing/2014/main" id="{B1DDA88B-48A0-4C51-9013-905BAFE05248}"/>
                            </a:ext>
                          </a:extLst>
                        </p:cNvPr>
                        <p:cNvPicPr>
                          <a:picLocks noChangeAspect="1" noChangeArrowheads="1"/>
                        </p:cNvPicPr>
                        <p:nvPr/>
                      </p:nvPicPr>
                      <p:blipFill>
                        <a:blip r:embed="rId5">
                          <a:lum bright="-12000" contrast="30000"/>
                          <a:extLst>
                            <a:ext uri="{28A0092B-C50C-407E-A947-70E740481C1C}">
                              <a14:useLocalDpi xmlns:a14="http://schemas.microsoft.com/office/drawing/2010/main" val="0"/>
                            </a:ext>
                          </a:extLst>
                        </a:blip>
                        <a:srcRect/>
                        <a:stretch>
                          <a:fillRect/>
                        </a:stretch>
                      </p:blipFill>
                      <p:spPr bwMode="auto">
                        <a:xfrm>
                          <a:off x="1111" y="903"/>
                          <a:ext cx="3357" cy="2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2707" name="Text Box 4">
              <a:extLst>
                <a:ext uri="{FF2B5EF4-FFF2-40B4-BE49-F238E27FC236}">
                  <a16:creationId xmlns:a16="http://schemas.microsoft.com/office/drawing/2014/main" id="{C89D33F7-9890-4DF8-90B1-291AA9BBD3C4}"/>
                </a:ext>
              </a:extLst>
            </p:cNvPr>
            <p:cNvSpPr txBox="1">
              <a:spLocks noChangeArrowheads="1"/>
            </p:cNvSpPr>
            <p:nvPr/>
          </p:nvSpPr>
          <p:spPr bwMode="auto">
            <a:xfrm>
              <a:off x="1247" y="1253"/>
              <a:ext cx="635"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CC"/>
                  </a:solidFill>
                  <a:effectLst/>
                  <a:uLnTx/>
                  <a:uFillTx/>
                  <a:latin typeface="Calibri" panose="020F0502020204030204" pitchFamily="34" charset="0"/>
                  <a:ea typeface="ＭＳ Ｐゴシック" panose="020B0600070205080204" pitchFamily="34" charset="-128"/>
                  <a:cs typeface="+mn-cs"/>
                </a:rPr>
                <a:t>Cloud Charge Distribution</a:t>
              </a:r>
            </a:p>
          </p:txBody>
        </p:sp>
        <p:sp>
          <p:nvSpPr>
            <p:cNvPr id="242708" name="Text Box 5">
              <a:extLst>
                <a:ext uri="{FF2B5EF4-FFF2-40B4-BE49-F238E27FC236}">
                  <a16:creationId xmlns:a16="http://schemas.microsoft.com/office/drawing/2014/main" id="{9394C8EE-C308-4F9B-AD82-F43FC8773ACE}"/>
                </a:ext>
              </a:extLst>
            </p:cNvPr>
            <p:cNvSpPr txBox="1">
              <a:spLocks noChangeArrowheads="1"/>
            </p:cNvSpPr>
            <p:nvPr/>
          </p:nvSpPr>
          <p:spPr bwMode="auto">
            <a:xfrm>
              <a:off x="2048" y="1243"/>
              <a:ext cx="545"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CC"/>
                  </a:solidFill>
                  <a:effectLst/>
                  <a:uLnTx/>
                  <a:uFillTx/>
                  <a:latin typeface="Calibri" panose="020F0502020204030204" pitchFamily="34" charset="0"/>
                  <a:ea typeface="ＭＳ Ｐゴシック" panose="020B0600070205080204" pitchFamily="34" charset="-128"/>
                  <a:cs typeface="+mn-cs"/>
                </a:rPr>
                <a:t>Preliminary</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CC"/>
                  </a:solidFill>
                  <a:effectLst/>
                  <a:uLnTx/>
                  <a:uFillTx/>
                  <a:latin typeface="Calibri" panose="020F0502020204030204" pitchFamily="34" charset="0"/>
                  <a:ea typeface="ＭＳ Ｐゴシック" panose="020B0600070205080204" pitchFamily="34" charset="-128"/>
                  <a:cs typeface="+mn-cs"/>
                </a:rPr>
                <a:t>Breakdown</a:t>
              </a:r>
            </a:p>
          </p:txBody>
        </p:sp>
        <p:sp>
          <p:nvSpPr>
            <p:cNvPr id="242709" name="Text Box 6">
              <a:extLst>
                <a:ext uri="{FF2B5EF4-FFF2-40B4-BE49-F238E27FC236}">
                  <a16:creationId xmlns:a16="http://schemas.microsoft.com/office/drawing/2014/main" id="{34CC0692-3C40-4B8C-BD2E-283EB437D676}"/>
                </a:ext>
              </a:extLst>
            </p:cNvPr>
            <p:cNvSpPr txBox="1">
              <a:spLocks noChangeArrowheads="1"/>
            </p:cNvSpPr>
            <p:nvPr/>
          </p:nvSpPr>
          <p:spPr bwMode="auto">
            <a:xfrm>
              <a:off x="2897" y="1264"/>
              <a:ext cx="436"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CC"/>
                  </a:solidFill>
                  <a:effectLst/>
                  <a:uLnTx/>
                  <a:uFillTx/>
                  <a:latin typeface="Calibri" panose="020F0502020204030204" pitchFamily="34" charset="0"/>
                  <a:ea typeface="ＭＳ Ｐゴシック" panose="020B0600070205080204" pitchFamily="34" charset="-128"/>
                  <a:cs typeface="+mn-cs"/>
                </a:rPr>
                <a:t>Stepped</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CC"/>
                  </a:solidFill>
                  <a:effectLst/>
                  <a:uLnTx/>
                  <a:uFillTx/>
                  <a:latin typeface="Calibri" panose="020F0502020204030204" pitchFamily="34" charset="0"/>
                  <a:ea typeface="ＭＳ Ｐゴシック" panose="020B0600070205080204" pitchFamily="34" charset="-128"/>
                  <a:cs typeface="+mn-cs"/>
                </a:rPr>
                <a:t>Leader</a:t>
              </a:r>
            </a:p>
          </p:txBody>
        </p:sp>
        <p:sp>
          <p:nvSpPr>
            <p:cNvPr id="242710" name="Text Box 7">
              <a:extLst>
                <a:ext uri="{FF2B5EF4-FFF2-40B4-BE49-F238E27FC236}">
                  <a16:creationId xmlns:a16="http://schemas.microsoft.com/office/drawing/2014/main" id="{6DCE665E-BE45-438F-9834-4BC250F887ED}"/>
                </a:ext>
              </a:extLst>
            </p:cNvPr>
            <p:cNvSpPr txBox="1">
              <a:spLocks noChangeArrowheads="1"/>
            </p:cNvSpPr>
            <p:nvPr/>
          </p:nvSpPr>
          <p:spPr bwMode="auto">
            <a:xfrm>
              <a:off x="2380" y="2191"/>
              <a:ext cx="545"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CC"/>
                  </a:solidFill>
                  <a:effectLst/>
                  <a:uLnTx/>
                  <a:uFillTx/>
                  <a:latin typeface="Calibri" panose="020F0502020204030204" pitchFamily="34" charset="0"/>
                  <a:ea typeface="ＭＳ Ｐゴシック" panose="020B0600070205080204" pitchFamily="34" charset="-128"/>
                  <a:cs typeface="+mn-cs"/>
                </a:rPr>
                <a:t>Attachment</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CC"/>
                  </a:solidFill>
                  <a:effectLst/>
                  <a:uLnTx/>
                  <a:uFillTx/>
                  <a:latin typeface="Calibri" panose="020F0502020204030204" pitchFamily="34" charset="0"/>
                  <a:ea typeface="ＭＳ Ｐゴシック" panose="020B0600070205080204" pitchFamily="34" charset="-128"/>
                  <a:cs typeface="+mn-cs"/>
                </a:rPr>
                <a:t>Process</a:t>
              </a:r>
            </a:p>
          </p:txBody>
        </p:sp>
        <p:sp>
          <p:nvSpPr>
            <p:cNvPr id="242711" name="Text Box 8">
              <a:extLst>
                <a:ext uri="{FF2B5EF4-FFF2-40B4-BE49-F238E27FC236}">
                  <a16:creationId xmlns:a16="http://schemas.microsoft.com/office/drawing/2014/main" id="{17999517-69FD-4974-AEF0-BE7C96B45036}"/>
                </a:ext>
              </a:extLst>
            </p:cNvPr>
            <p:cNvSpPr txBox="1">
              <a:spLocks noChangeArrowheads="1"/>
            </p:cNvSpPr>
            <p:nvPr/>
          </p:nvSpPr>
          <p:spPr bwMode="auto">
            <a:xfrm>
              <a:off x="3140" y="2197"/>
              <a:ext cx="545"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CC"/>
                  </a:solidFill>
                  <a:effectLst/>
                  <a:uLnTx/>
                  <a:uFillTx/>
                  <a:latin typeface="Calibri" panose="020F0502020204030204" pitchFamily="34" charset="0"/>
                  <a:ea typeface="ＭＳ Ｐゴシック" panose="020B0600070205080204" pitchFamily="34" charset="-128"/>
                  <a:cs typeface="+mn-cs"/>
                </a:rPr>
                <a:t>First Return</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CC"/>
                  </a:solidFill>
                  <a:effectLst/>
                  <a:uLnTx/>
                  <a:uFillTx/>
                  <a:latin typeface="Calibri" panose="020F0502020204030204" pitchFamily="34" charset="0"/>
                  <a:ea typeface="ＭＳ Ｐゴシック" panose="020B0600070205080204" pitchFamily="34" charset="-128"/>
                  <a:cs typeface="+mn-cs"/>
                </a:rPr>
                <a:t>Stroke</a:t>
              </a:r>
            </a:p>
          </p:txBody>
        </p:sp>
        <p:sp>
          <p:nvSpPr>
            <p:cNvPr id="242712" name="Text Box 9">
              <a:extLst>
                <a:ext uri="{FF2B5EF4-FFF2-40B4-BE49-F238E27FC236}">
                  <a16:creationId xmlns:a16="http://schemas.microsoft.com/office/drawing/2014/main" id="{1171AF30-6953-483E-9629-3375C52A9DDC}"/>
                </a:ext>
              </a:extLst>
            </p:cNvPr>
            <p:cNvSpPr txBox="1">
              <a:spLocks noChangeArrowheads="1"/>
            </p:cNvSpPr>
            <p:nvPr/>
          </p:nvSpPr>
          <p:spPr bwMode="auto">
            <a:xfrm>
              <a:off x="2417" y="3213"/>
              <a:ext cx="372" cy="2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CC"/>
                  </a:solidFill>
                  <a:effectLst/>
                  <a:uLnTx/>
                  <a:uFillTx/>
                  <a:latin typeface="Calibri" panose="020F0502020204030204" pitchFamily="34" charset="0"/>
                  <a:ea typeface="ＭＳ Ｐゴシック" panose="020B0600070205080204" pitchFamily="34" charset="-128"/>
                  <a:cs typeface="+mn-cs"/>
                </a:rPr>
                <a:t>Dart</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CC"/>
                  </a:solidFill>
                  <a:effectLst/>
                  <a:uLnTx/>
                  <a:uFillTx/>
                  <a:latin typeface="Calibri" panose="020F0502020204030204" pitchFamily="34" charset="0"/>
                  <a:ea typeface="ＭＳ Ｐゴシック" panose="020B0600070205080204" pitchFamily="34" charset="-128"/>
                  <a:cs typeface="+mn-cs"/>
                </a:rPr>
                <a:t>Leader</a:t>
              </a:r>
            </a:p>
          </p:txBody>
        </p:sp>
        <p:sp>
          <p:nvSpPr>
            <p:cNvPr id="242713" name="Text Box 10">
              <a:extLst>
                <a:ext uri="{FF2B5EF4-FFF2-40B4-BE49-F238E27FC236}">
                  <a16:creationId xmlns:a16="http://schemas.microsoft.com/office/drawing/2014/main" id="{0B9658C4-3DCA-49C8-9165-6D15325F2C7A}"/>
                </a:ext>
              </a:extLst>
            </p:cNvPr>
            <p:cNvSpPr txBox="1">
              <a:spLocks noChangeArrowheads="1"/>
            </p:cNvSpPr>
            <p:nvPr/>
          </p:nvSpPr>
          <p:spPr bwMode="auto">
            <a:xfrm>
              <a:off x="1610" y="3217"/>
              <a:ext cx="454" cy="2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CC"/>
                  </a:solidFill>
                  <a:effectLst/>
                  <a:uLnTx/>
                  <a:uFillTx/>
                  <a:latin typeface="Calibri" panose="020F0502020204030204" pitchFamily="34" charset="0"/>
                  <a:ea typeface="ＭＳ Ｐゴシック" panose="020B0600070205080204" pitchFamily="34" charset="-128"/>
                  <a:cs typeface="+mn-cs"/>
                </a:rPr>
                <a:t>K and J Process</a:t>
              </a:r>
            </a:p>
          </p:txBody>
        </p:sp>
        <p:sp>
          <p:nvSpPr>
            <p:cNvPr id="242714" name="Text Box 11">
              <a:extLst>
                <a:ext uri="{FF2B5EF4-FFF2-40B4-BE49-F238E27FC236}">
                  <a16:creationId xmlns:a16="http://schemas.microsoft.com/office/drawing/2014/main" id="{D2A9F321-1D46-4554-847E-9324B7EC9D41}"/>
                </a:ext>
              </a:extLst>
            </p:cNvPr>
            <p:cNvSpPr txBox="1">
              <a:spLocks noChangeArrowheads="1"/>
            </p:cNvSpPr>
            <p:nvPr/>
          </p:nvSpPr>
          <p:spPr bwMode="auto">
            <a:xfrm>
              <a:off x="1436" y="1672"/>
              <a:ext cx="243" cy="13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t = 0</a:t>
              </a:r>
            </a:p>
          </p:txBody>
        </p:sp>
        <p:sp>
          <p:nvSpPr>
            <p:cNvPr id="242715" name="Text Box 12">
              <a:extLst>
                <a:ext uri="{FF2B5EF4-FFF2-40B4-BE49-F238E27FC236}">
                  <a16:creationId xmlns:a16="http://schemas.microsoft.com/office/drawing/2014/main" id="{731DFA6E-4A2A-49B8-8353-15AC11CE08F5}"/>
                </a:ext>
              </a:extLst>
            </p:cNvPr>
            <p:cNvSpPr txBox="1">
              <a:spLocks noChangeArrowheads="1"/>
            </p:cNvSpPr>
            <p:nvPr/>
          </p:nvSpPr>
          <p:spPr bwMode="auto">
            <a:xfrm>
              <a:off x="2206" y="1678"/>
              <a:ext cx="345" cy="13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1.00 ms</a:t>
              </a:r>
            </a:p>
          </p:txBody>
        </p:sp>
        <p:sp>
          <p:nvSpPr>
            <p:cNvPr id="242716" name="Text Box 13">
              <a:extLst>
                <a:ext uri="{FF2B5EF4-FFF2-40B4-BE49-F238E27FC236}">
                  <a16:creationId xmlns:a16="http://schemas.microsoft.com/office/drawing/2014/main" id="{064205E1-B599-4830-91AA-A760757C599F}"/>
                </a:ext>
              </a:extLst>
            </p:cNvPr>
            <p:cNvSpPr txBox="1">
              <a:spLocks noChangeArrowheads="1"/>
            </p:cNvSpPr>
            <p:nvPr/>
          </p:nvSpPr>
          <p:spPr bwMode="auto">
            <a:xfrm>
              <a:off x="2883" y="1677"/>
              <a:ext cx="345" cy="13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1.10 ms</a:t>
              </a:r>
            </a:p>
          </p:txBody>
        </p:sp>
        <p:sp>
          <p:nvSpPr>
            <p:cNvPr id="242717" name="Text Box 14">
              <a:extLst>
                <a:ext uri="{FF2B5EF4-FFF2-40B4-BE49-F238E27FC236}">
                  <a16:creationId xmlns:a16="http://schemas.microsoft.com/office/drawing/2014/main" id="{7AF9EF65-C5A1-4EC1-A8C1-A5FB6018F9D7}"/>
                </a:ext>
              </a:extLst>
            </p:cNvPr>
            <p:cNvSpPr txBox="1">
              <a:spLocks noChangeArrowheads="1"/>
            </p:cNvSpPr>
            <p:nvPr/>
          </p:nvSpPr>
          <p:spPr bwMode="auto">
            <a:xfrm>
              <a:off x="3693" y="1677"/>
              <a:ext cx="345" cy="13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1.20 ms</a:t>
              </a:r>
            </a:p>
          </p:txBody>
        </p:sp>
        <p:sp>
          <p:nvSpPr>
            <p:cNvPr id="242718" name="Text Box 15">
              <a:extLst>
                <a:ext uri="{FF2B5EF4-FFF2-40B4-BE49-F238E27FC236}">
                  <a16:creationId xmlns:a16="http://schemas.microsoft.com/office/drawing/2014/main" id="{166AA270-FB2C-4597-BD06-16FF7B97AFF3}"/>
                </a:ext>
              </a:extLst>
            </p:cNvPr>
            <p:cNvSpPr txBox="1">
              <a:spLocks noChangeArrowheads="1"/>
            </p:cNvSpPr>
            <p:nvPr/>
          </p:nvSpPr>
          <p:spPr bwMode="auto">
            <a:xfrm>
              <a:off x="1368" y="2630"/>
              <a:ext cx="381" cy="13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19.00 ms</a:t>
              </a:r>
            </a:p>
          </p:txBody>
        </p:sp>
        <p:sp>
          <p:nvSpPr>
            <p:cNvPr id="242719" name="Text Box 16">
              <a:extLst>
                <a:ext uri="{FF2B5EF4-FFF2-40B4-BE49-F238E27FC236}">
                  <a16:creationId xmlns:a16="http://schemas.microsoft.com/office/drawing/2014/main" id="{5DAC3479-3A19-413B-B838-D1B7D4AB94BB}"/>
                </a:ext>
              </a:extLst>
            </p:cNvPr>
            <p:cNvSpPr txBox="1">
              <a:spLocks noChangeArrowheads="1"/>
            </p:cNvSpPr>
            <p:nvPr/>
          </p:nvSpPr>
          <p:spPr bwMode="auto">
            <a:xfrm>
              <a:off x="2121" y="2629"/>
              <a:ext cx="381" cy="13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20.00 ms</a:t>
              </a:r>
            </a:p>
          </p:txBody>
        </p:sp>
        <p:sp>
          <p:nvSpPr>
            <p:cNvPr id="242720" name="Text Box 17">
              <a:extLst>
                <a:ext uri="{FF2B5EF4-FFF2-40B4-BE49-F238E27FC236}">
                  <a16:creationId xmlns:a16="http://schemas.microsoft.com/office/drawing/2014/main" id="{7B86DEEB-D36C-4771-ABC0-F9346D3B43B2}"/>
                </a:ext>
              </a:extLst>
            </p:cNvPr>
            <p:cNvSpPr txBox="1">
              <a:spLocks noChangeArrowheads="1"/>
            </p:cNvSpPr>
            <p:nvPr/>
          </p:nvSpPr>
          <p:spPr bwMode="auto">
            <a:xfrm>
              <a:off x="2910" y="2629"/>
              <a:ext cx="381" cy="13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20.10 ms</a:t>
              </a:r>
            </a:p>
          </p:txBody>
        </p:sp>
        <p:sp>
          <p:nvSpPr>
            <p:cNvPr id="242721" name="Text Box 18">
              <a:extLst>
                <a:ext uri="{FF2B5EF4-FFF2-40B4-BE49-F238E27FC236}">
                  <a16:creationId xmlns:a16="http://schemas.microsoft.com/office/drawing/2014/main" id="{F08727F9-8FF6-4598-820C-674D01612F8F}"/>
                </a:ext>
              </a:extLst>
            </p:cNvPr>
            <p:cNvSpPr txBox="1">
              <a:spLocks noChangeArrowheads="1"/>
            </p:cNvSpPr>
            <p:nvPr/>
          </p:nvSpPr>
          <p:spPr bwMode="auto">
            <a:xfrm>
              <a:off x="3708" y="2629"/>
              <a:ext cx="381" cy="13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20.20 ms</a:t>
              </a:r>
            </a:p>
          </p:txBody>
        </p:sp>
        <p:sp>
          <p:nvSpPr>
            <p:cNvPr id="242722" name="Text Box 19">
              <a:extLst>
                <a:ext uri="{FF2B5EF4-FFF2-40B4-BE49-F238E27FC236}">
                  <a16:creationId xmlns:a16="http://schemas.microsoft.com/office/drawing/2014/main" id="{339FBAA7-C67B-4F94-BFDF-37D8A99D233B}"/>
                </a:ext>
              </a:extLst>
            </p:cNvPr>
            <p:cNvSpPr txBox="1">
              <a:spLocks noChangeArrowheads="1"/>
            </p:cNvSpPr>
            <p:nvPr/>
          </p:nvSpPr>
          <p:spPr bwMode="auto">
            <a:xfrm>
              <a:off x="1368" y="3634"/>
              <a:ext cx="381" cy="13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40.00 ms</a:t>
              </a:r>
            </a:p>
          </p:txBody>
        </p:sp>
        <p:sp>
          <p:nvSpPr>
            <p:cNvPr id="242723" name="Text Box 20">
              <a:extLst>
                <a:ext uri="{FF2B5EF4-FFF2-40B4-BE49-F238E27FC236}">
                  <a16:creationId xmlns:a16="http://schemas.microsoft.com/office/drawing/2014/main" id="{9DAC6CE3-31D2-4D76-A72C-A7ED18E0D096}"/>
                </a:ext>
              </a:extLst>
            </p:cNvPr>
            <p:cNvSpPr txBox="1">
              <a:spLocks noChangeArrowheads="1"/>
            </p:cNvSpPr>
            <p:nvPr/>
          </p:nvSpPr>
          <p:spPr bwMode="auto">
            <a:xfrm>
              <a:off x="2121" y="3639"/>
              <a:ext cx="381" cy="13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60.00 ms</a:t>
              </a:r>
            </a:p>
          </p:txBody>
        </p:sp>
        <p:sp>
          <p:nvSpPr>
            <p:cNvPr id="242724" name="Text Box 21">
              <a:extLst>
                <a:ext uri="{FF2B5EF4-FFF2-40B4-BE49-F238E27FC236}">
                  <a16:creationId xmlns:a16="http://schemas.microsoft.com/office/drawing/2014/main" id="{3A92FACE-7ED1-4A03-94BA-069E9EC7CB05}"/>
                </a:ext>
              </a:extLst>
            </p:cNvPr>
            <p:cNvSpPr txBox="1">
              <a:spLocks noChangeArrowheads="1"/>
            </p:cNvSpPr>
            <p:nvPr/>
          </p:nvSpPr>
          <p:spPr bwMode="auto">
            <a:xfrm>
              <a:off x="2880" y="3639"/>
              <a:ext cx="381" cy="13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61.00 ms</a:t>
              </a:r>
            </a:p>
          </p:txBody>
        </p:sp>
        <p:sp>
          <p:nvSpPr>
            <p:cNvPr id="242725" name="Text Box 22">
              <a:extLst>
                <a:ext uri="{FF2B5EF4-FFF2-40B4-BE49-F238E27FC236}">
                  <a16:creationId xmlns:a16="http://schemas.microsoft.com/office/drawing/2014/main" id="{8C1CC754-A701-4F51-8725-E877EB3FA2C2}"/>
                </a:ext>
              </a:extLst>
            </p:cNvPr>
            <p:cNvSpPr txBox="1">
              <a:spLocks noChangeArrowheads="1"/>
            </p:cNvSpPr>
            <p:nvPr/>
          </p:nvSpPr>
          <p:spPr bwMode="auto">
            <a:xfrm>
              <a:off x="3663" y="3634"/>
              <a:ext cx="381" cy="13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62.05 ms</a:t>
              </a:r>
            </a:p>
          </p:txBody>
        </p:sp>
        <p:sp>
          <p:nvSpPr>
            <p:cNvPr id="242726" name="Text Box 23">
              <a:extLst>
                <a:ext uri="{FF2B5EF4-FFF2-40B4-BE49-F238E27FC236}">
                  <a16:creationId xmlns:a16="http://schemas.microsoft.com/office/drawing/2014/main" id="{0C9FC5BD-4BC9-4E39-8B8B-99C7C1C4D35B}"/>
                </a:ext>
              </a:extLst>
            </p:cNvPr>
            <p:cNvSpPr txBox="1">
              <a:spLocks noChangeArrowheads="1"/>
            </p:cNvSpPr>
            <p:nvPr/>
          </p:nvSpPr>
          <p:spPr bwMode="auto">
            <a:xfrm>
              <a:off x="380" y="3883"/>
              <a:ext cx="5260"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A drawing illustrating various processes comprising a negative cloud-to-ground lightning flash (</a:t>
              </a:r>
              <a:r>
                <a:rPr kumimoji="0" lang="en-US" altLang="en-US" sz="1600" b="1" i="0" u="none" strike="noStrike" kern="1200" cap="none" spc="0" normalizeH="0" baseline="0" noProof="0">
                  <a:ln>
                    <a:noFill/>
                  </a:ln>
                  <a:solidFill>
                    <a:srgbClr val="C00000"/>
                  </a:solidFill>
                  <a:effectLst/>
                  <a:uLnTx/>
                  <a:uFillTx/>
                  <a:latin typeface="Arial" panose="020B0604020202020204" pitchFamily="34" charset="0"/>
                  <a:ea typeface="ＭＳ Ｐゴシック" panose="020B0600070205080204" pitchFamily="34" charset="-128"/>
                  <a:cs typeface="Arial" panose="020B0604020202020204" pitchFamily="34" charset="0"/>
                </a:rPr>
                <a:t>not shown are continuing current and M-components</a:t>
              </a: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 Adapted from Uman (1987). </a:t>
              </a:r>
            </a:p>
          </p:txBody>
        </p:sp>
        <p:sp>
          <p:nvSpPr>
            <p:cNvPr id="242727" name="Text Box 24">
              <a:extLst>
                <a:ext uri="{FF2B5EF4-FFF2-40B4-BE49-F238E27FC236}">
                  <a16:creationId xmlns:a16="http://schemas.microsoft.com/office/drawing/2014/main" id="{2BF1E369-C434-45BE-8E02-C16B763DB462}"/>
                </a:ext>
              </a:extLst>
            </p:cNvPr>
            <p:cNvSpPr txBox="1">
              <a:spLocks noChangeArrowheads="1"/>
            </p:cNvSpPr>
            <p:nvPr/>
          </p:nvSpPr>
          <p:spPr bwMode="auto">
            <a:xfrm>
              <a:off x="3969" y="3191"/>
              <a:ext cx="708"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CC"/>
                  </a:solidFill>
                  <a:effectLst/>
                  <a:uLnTx/>
                  <a:uFillTx/>
                  <a:latin typeface="Calibri" panose="020F0502020204030204" pitchFamily="34" charset="0"/>
                  <a:ea typeface="ＭＳ Ｐゴシック" panose="020B0600070205080204" pitchFamily="34" charset="-128"/>
                  <a:cs typeface="+mn-cs"/>
                </a:rPr>
                <a:t>Second Return</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CC"/>
                  </a:solidFill>
                  <a:effectLst/>
                  <a:uLnTx/>
                  <a:uFillTx/>
                  <a:latin typeface="Calibri" panose="020F0502020204030204" pitchFamily="34" charset="0"/>
                  <a:ea typeface="ＭＳ Ｐゴシック" panose="020B0600070205080204" pitchFamily="34" charset="-128"/>
                  <a:cs typeface="+mn-cs"/>
                </a:rPr>
                <a:t>Stroke</a:t>
              </a:r>
            </a:p>
          </p:txBody>
        </p:sp>
        <p:sp>
          <p:nvSpPr>
            <p:cNvPr id="242728" name="Rectangle 25">
              <a:extLst>
                <a:ext uri="{FF2B5EF4-FFF2-40B4-BE49-F238E27FC236}">
                  <a16:creationId xmlns:a16="http://schemas.microsoft.com/office/drawing/2014/main" id="{AC449FE1-16CD-4AA7-B8A5-177E6F105241}"/>
                </a:ext>
              </a:extLst>
            </p:cNvPr>
            <p:cNvSpPr>
              <a:spLocks noChangeArrowheads="1"/>
            </p:cNvSpPr>
            <p:nvPr/>
          </p:nvSpPr>
          <p:spPr bwMode="auto">
            <a:xfrm>
              <a:off x="1546" y="3289"/>
              <a:ext cx="91" cy="1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242729" name="Rectangle 26">
              <a:extLst>
                <a:ext uri="{FF2B5EF4-FFF2-40B4-BE49-F238E27FC236}">
                  <a16:creationId xmlns:a16="http://schemas.microsoft.com/office/drawing/2014/main" id="{BCFDADB2-E53B-4B50-A699-D47A0F67B36B}"/>
                </a:ext>
              </a:extLst>
            </p:cNvPr>
            <p:cNvSpPr>
              <a:spLocks noChangeArrowheads="1"/>
            </p:cNvSpPr>
            <p:nvPr/>
          </p:nvSpPr>
          <p:spPr bwMode="auto">
            <a:xfrm>
              <a:off x="2360" y="3262"/>
              <a:ext cx="91" cy="1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grpSp>
      <p:sp>
        <p:nvSpPr>
          <p:cNvPr id="242691" name="Line 27">
            <a:extLst>
              <a:ext uri="{FF2B5EF4-FFF2-40B4-BE49-F238E27FC236}">
                <a16:creationId xmlns:a16="http://schemas.microsoft.com/office/drawing/2014/main" id="{6F4EA976-EFE5-4244-8863-CEABED63E4DF}"/>
              </a:ext>
            </a:extLst>
          </p:cNvPr>
          <p:cNvSpPr>
            <a:spLocks noChangeShapeType="1"/>
          </p:cNvSpPr>
          <p:nvPr/>
        </p:nvSpPr>
        <p:spPr bwMode="auto">
          <a:xfrm>
            <a:off x="1066800" y="457200"/>
            <a:ext cx="8077200" cy="0"/>
          </a:xfrm>
          <a:prstGeom prst="line">
            <a:avLst/>
          </a:prstGeom>
          <a:noFill/>
          <a:ln w="19050">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42692" name="Text Box 28">
            <a:extLst>
              <a:ext uri="{FF2B5EF4-FFF2-40B4-BE49-F238E27FC236}">
                <a16:creationId xmlns:a16="http://schemas.microsoft.com/office/drawing/2014/main" id="{60B78028-A894-43C0-865B-225B6BE4812B}"/>
              </a:ext>
            </a:extLst>
          </p:cNvPr>
          <p:cNvSpPr txBox="1">
            <a:spLocks noChangeArrowheads="1"/>
          </p:cNvSpPr>
          <p:nvPr/>
        </p:nvSpPr>
        <p:spPr bwMode="auto">
          <a:xfrm>
            <a:off x="533400" y="128588"/>
            <a:ext cx="6789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Times New Roman" panose="02020603050405020304" pitchFamily="18" charset="0"/>
              </a:rPr>
              <a:t>           Downward Negative Lightning Discharge to Ground </a:t>
            </a:r>
            <a:r>
              <a:rPr kumimoji="0" lang="en-US" altLang="en-US" sz="1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Times New Roman" panose="02020603050405020304" pitchFamily="18" charset="0"/>
              </a:rPr>
              <a:t>(-CG</a:t>
            </a:r>
            <a:r>
              <a:rPr kumimoji="0" lang="en-US" altLang="en-US" sz="1800" b="0"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Times New Roman" panose="02020603050405020304" pitchFamily="18" charset="0"/>
              </a:rPr>
              <a:t>)</a:t>
            </a:r>
          </a:p>
        </p:txBody>
      </p:sp>
      <p:pic>
        <p:nvPicPr>
          <p:cNvPr id="242693" name="Picture 30" descr="stripe">
            <a:extLst>
              <a:ext uri="{FF2B5EF4-FFF2-40B4-BE49-F238E27FC236}">
                <a16:creationId xmlns:a16="http://schemas.microsoft.com/office/drawing/2014/main" id="{BC90D355-E2B5-4E21-BB8F-16F6EFD933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4" name="Line 35">
            <a:extLst>
              <a:ext uri="{FF2B5EF4-FFF2-40B4-BE49-F238E27FC236}">
                <a16:creationId xmlns:a16="http://schemas.microsoft.com/office/drawing/2014/main" id="{47FF8A31-9AF2-4F32-8C38-A33FC3013FAB}"/>
              </a:ext>
            </a:extLst>
          </p:cNvPr>
          <p:cNvSpPr>
            <a:spLocks noChangeShapeType="1"/>
          </p:cNvSpPr>
          <p:nvPr/>
        </p:nvSpPr>
        <p:spPr bwMode="auto">
          <a:xfrm>
            <a:off x="1447800" y="6586538"/>
            <a:ext cx="6527800" cy="0"/>
          </a:xfrm>
          <a:prstGeom prst="line">
            <a:avLst/>
          </a:prstGeom>
          <a:noFill/>
          <a:ln w="85725">
            <a:solidFill>
              <a:srgbClr val="2101DF"/>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42695" name="Line 36">
            <a:extLst>
              <a:ext uri="{FF2B5EF4-FFF2-40B4-BE49-F238E27FC236}">
                <a16:creationId xmlns:a16="http://schemas.microsoft.com/office/drawing/2014/main" id="{2CD28B36-BAC0-4C50-8F23-D91557E9D830}"/>
              </a:ext>
            </a:extLst>
          </p:cNvPr>
          <p:cNvSpPr>
            <a:spLocks noChangeShapeType="1"/>
          </p:cNvSpPr>
          <p:nvPr/>
        </p:nvSpPr>
        <p:spPr bwMode="auto">
          <a:xfrm>
            <a:off x="1992313" y="6715125"/>
            <a:ext cx="5867400" cy="0"/>
          </a:xfrm>
          <a:prstGeom prst="line">
            <a:avLst/>
          </a:prstGeom>
          <a:noFill/>
          <a:ln w="85725">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42696" name="Rectangle 37">
            <a:extLst>
              <a:ext uri="{FF2B5EF4-FFF2-40B4-BE49-F238E27FC236}">
                <a16:creationId xmlns:a16="http://schemas.microsoft.com/office/drawing/2014/main" id="{E934925D-A03D-429E-966E-2AEF16AC2B63}"/>
              </a:ext>
            </a:extLst>
          </p:cNvPr>
          <p:cNvSpPr>
            <a:spLocks noChangeArrowheads="1"/>
          </p:cNvSpPr>
          <p:nvPr/>
        </p:nvSpPr>
        <p:spPr bwMode="auto">
          <a:xfrm>
            <a:off x="838200" y="6629400"/>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00124784-2A44-4149-A275-87954F4B5A0D}" type="slidenum">
              <a:rPr kumimoji="0" lang="en-US" altLang="en-US" sz="1200" b="0" i="0" u="none" strike="noStrike" kern="1200" cap="none" spc="0" normalizeH="0" baseline="0" noProof="0" smtClean="0">
                <a:ln>
                  <a:noFill/>
                </a:ln>
                <a:solidFill>
                  <a:srgbClr val="FF6600"/>
                </a:solidFill>
                <a:effectLst/>
                <a:uLnTx/>
                <a:uFillTx/>
                <a:latin typeface="Times New Roman" panose="02020603050405020304" pitchFamily="18" charset="0"/>
                <a:ea typeface="ＭＳ Ｐゴシック" panose="020B0600070205080204" pitchFamily="3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mn-cs"/>
            </a:endParaRPr>
          </a:p>
        </p:txBody>
      </p:sp>
      <p:pic>
        <p:nvPicPr>
          <p:cNvPr id="242697" name="Picture 38" descr="largeBlueWM">
            <a:extLst>
              <a:ext uri="{FF2B5EF4-FFF2-40B4-BE49-F238E27FC236}">
                <a16:creationId xmlns:a16="http://schemas.microsoft.com/office/drawing/2014/main" id="{420EFBAF-59D9-4A61-B55D-563B5A22F0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8" name="Oval 7">
            <a:extLst>
              <a:ext uri="{FF2B5EF4-FFF2-40B4-BE49-F238E27FC236}">
                <a16:creationId xmlns:a16="http://schemas.microsoft.com/office/drawing/2014/main" id="{434AF0B7-A0FE-4BB8-B850-57658EF417A6}"/>
              </a:ext>
            </a:extLst>
          </p:cNvPr>
          <p:cNvSpPr>
            <a:spLocks noChangeArrowheads="1"/>
          </p:cNvSpPr>
          <p:nvPr/>
        </p:nvSpPr>
        <p:spPr bwMode="auto">
          <a:xfrm rot="5400000">
            <a:off x="1411288" y="6548438"/>
            <a:ext cx="74612" cy="74612"/>
          </a:xfrm>
          <a:prstGeom prst="ellipse">
            <a:avLst/>
          </a:prstGeom>
          <a:solidFill>
            <a:srgbClr val="2101DF"/>
          </a:solidFill>
          <a:ln w="9525">
            <a:solidFill>
              <a:srgbClr val="2101DF"/>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242699" name="Oval 8">
            <a:extLst>
              <a:ext uri="{FF2B5EF4-FFF2-40B4-BE49-F238E27FC236}">
                <a16:creationId xmlns:a16="http://schemas.microsoft.com/office/drawing/2014/main" id="{E4E8D28F-A7A5-42E6-AFBA-BF79EA781043}"/>
              </a:ext>
            </a:extLst>
          </p:cNvPr>
          <p:cNvSpPr>
            <a:spLocks noChangeArrowheads="1"/>
          </p:cNvSpPr>
          <p:nvPr/>
        </p:nvSpPr>
        <p:spPr bwMode="auto">
          <a:xfrm rot="5400000">
            <a:off x="1944687" y="6677026"/>
            <a:ext cx="74613" cy="74612"/>
          </a:xfrm>
          <a:prstGeom prst="ellipse">
            <a:avLst/>
          </a:prstGeom>
          <a:solidFill>
            <a:srgbClr val="FF812B"/>
          </a:solidFill>
          <a:ln w="9525">
            <a:solidFill>
              <a:srgbClr val="FF812B"/>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242700" name="TextBox 1">
            <a:extLst>
              <a:ext uri="{FF2B5EF4-FFF2-40B4-BE49-F238E27FC236}">
                <a16:creationId xmlns:a16="http://schemas.microsoft.com/office/drawing/2014/main" id="{E48355A3-A302-42B1-999C-20E4314529EA}"/>
              </a:ext>
            </a:extLst>
          </p:cNvPr>
          <p:cNvSpPr txBox="1">
            <a:spLocks noChangeArrowheads="1"/>
          </p:cNvSpPr>
          <p:nvPr/>
        </p:nvSpPr>
        <p:spPr bwMode="auto">
          <a:xfrm>
            <a:off x="3408363" y="896938"/>
            <a:ext cx="3559175" cy="1587500"/>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2701" name="TextBox 2">
            <a:extLst>
              <a:ext uri="{FF2B5EF4-FFF2-40B4-BE49-F238E27FC236}">
                <a16:creationId xmlns:a16="http://schemas.microsoft.com/office/drawing/2014/main" id="{61272631-4435-4483-8471-FD96C38A7C97}"/>
              </a:ext>
            </a:extLst>
          </p:cNvPr>
          <p:cNvSpPr txBox="1">
            <a:spLocks noChangeArrowheads="1"/>
          </p:cNvSpPr>
          <p:nvPr/>
        </p:nvSpPr>
        <p:spPr bwMode="auto">
          <a:xfrm>
            <a:off x="3429000" y="4038600"/>
            <a:ext cx="2333625" cy="1652588"/>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2702" name="TextBox 3">
            <a:extLst>
              <a:ext uri="{FF2B5EF4-FFF2-40B4-BE49-F238E27FC236}">
                <a16:creationId xmlns:a16="http://schemas.microsoft.com/office/drawing/2014/main" id="{1C4FF237-EDA7-4599-BA99-4287097C2802}"/>
              </a:ext>
            </a:extLst>
          </p:cNvPr>
          <p:cNvSpPr txBox="1">
            <a:spLocks noChangeArrowheads="1"/>
          </p:cNvSpPr>
          <p:nvPr/>
        </p:nvSpPr>
        <p:spPr bwMode="auto">
          <a:xfrm>
            <a:off x="1909763" y="2532063"/>
            <a:ext cx="1390650" cy="1519237"/>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2703" name="TextBox 4">
            <a:extLst>
              <a:ext uri="{FF2B5EF4-FFF2-40B4-BE49-F238E27FC236}">
                <a16:creationId xmlns:a16="http://schemas.microsoft.com/office/drawing/2014/main" id="{B91E13B8-8971-4CC0-9498-C1FAD6613A70}"/>
              </a:ext>
            </a:extLst>
          </p:cNvPr>
          <p:cNvSpPr txBox="1">
            <a:spLocks noChangeArrowheads="1"/>
          </p:cNvSpPr>
          <p:nvPr/>
        </p:nvSpPr>
        <p:spPr bwMode="auto">
          <a:xfrm>
            <a:off x="2090738" y="677863"/>
            <a:ext cx="1209675" cy="3698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1" i="0" u="sng"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Section 3</a:t>
            </a:r>
          </a:p>
        </p:txBody>
      </p:sp>
      <p:sp>
        <p:nvSpPr>
          <p:cNvPr id="6" name="TextBox 5">
            <a:extLst>
              <a:ext uri="{FF2B5EF4-FFF2-40B4-BE49-F238E27FC236}">
                <a16:creationId xmlns:a16="http://schemas.microsoft.com/office/drawing/2014/main" id="{85D8A5BC-A102-4098-B155-73C5A8078AD1}"/>
              </a:ext>
            </a:extLst>
          </p:cNvPr>
          <p:cNvSpPr txBox="1"/>
          <p:nvPr/>
        </p:nvSpPr>
        <p:spPr>
          <a:xfrm>
            <a:off x="7251700" y="1066800"/>
            <a:ext cx="1338263" cy="923925"/>
          </a:xfrm>
          <a:prstGeom prst="rect">
            <a:avLst/>
          </a:prstGeom>
          <a:solidFill>
            <a:schemeClr val="accent5">
              <a:lumMod val="20000"/>
              <a:lumOff val="80000"/>
            </a:schemeClr>
          </a:solidFill>
          <a:ln w="57150">
            <a:solidFill>
              <a:srgbClr val="C00000"/>
            </a:solidFill>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Section 4a</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(PB and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Leaders)</a:t>
            </a:r>
          </a:p>
        </p:txBody>
      </p:sp>
      <p:sp>
        <p:nvSpPr>
          <p:cNvPr id="7" name="TextBox 6">
            <a:extLst>
              <a:ext uri="{FF2B5EF4-FFF2-40B4-BE49-F238E27FC236}">
                <a16:creationId xmlns:a16="http://schemas.microsoft.com/office/drawing/2014/main" id="{B6064AA4-633C-4F14-979C-61092C08B9D9}"/>
              </a:ext>
            </a:extLst>
          </p:cNvPr>
          <p:cNvSpPr txBox="1"/>
          <p:nvPr/>
        </p:nvSpPr>
        <p:spPr>
          <a:xfrm>
            <a:off x="7135813" y="3071813"/>
            <a:ext cx="1736725" cy="1200150"/>
          </a:xfrm>
          <a:prstGeom prst="rect">
            <a:avLst/>
          </a:prstGeom>
          <a:solidFill>
            <a:schemeClr val="accent5">
              <a:lumMod val="20000"/>
              <a:lumOff val="80000"/>
            </a:schemeClr>
          </a:solidFill>
          <a:ln w="28575">
            <a:solidFill>
              <a:schemeClr val="bg1"/>
            </a:solidFill>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Section 4b</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(AP, Return</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Stroke, K and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J Processes</a:t>
            </a:r>
          </a:p>
        </p:txBody>
      </p:sp>
    </p:spTree>
    <p:extLst>
      <p:ext uri="{BB962C8B-B14F-4D97-AF65-F5344CB8AC3E}">
        <p14:creationId xmlns:p14="http://schemas.microsoft.com/office/powerpoint/2010/main" val="322624133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p:cNvSpPr>
          <p:nvPr>
            <p:ph type="title"/>
          </p:nvPr>
        </p:nvSpPr>
        <p:spPr/>
        <p:txBody>
          <a:bodyPr/>
          <a:lstStyle/>
          <a:p>
            <a:endParaRPr lang="en-US" altLang="en-US">
              <a:ea typeface="ＭＳ Ｐゴシック" panose="020B0600070205080204" pitchFamily="34" charset="-128"/>
            </a:endParaRPr>
          </a:p>
        </p:txBody>
      </p:sp>
      <p:sp>
        <p:nvSpPr>
          <p:cNvPr id="221187" name="Rectangle 3"/>
          <p:cNvSpPr>
            <a:spLocks noGrp="1"/>
          </p:cNvSpPr>
          <p:nvPr>
            <p:ph type="body" idx="1"/>
          </p:nvPr>
        </p:nvSpPr>
        <p:spPr>
          <a:xfrm>
            <a:off x="219808" y="5291980"/>
            <a:ext cx="8845061" cy="1451720"/>
          </a:xfrm>
        </p:spPr>
        <p:txBody>
          <a:bodyPr/>
          <a:lstStyle/>
          <a:p>
            <a:pPr marL="0" indent="0">
              <a:spcBef>
                <a:spcPts val="0"/>
              </a:spcBef>
              <a:buFont typeface="Arial" panose="020B0604020202020204" pitchFamily="34" charset="0"/>
              <a:buNone/>
            </a:pPr>
            <a:r>
              <a:rPr lang="en-US" altLang="en-US" sz="1800" dirty="0">
                <a:ea typeface="ＭＳ Ｐゴシック" panose="020B0600070205080204" pitchFamily="34" charset="-128"/>
              </a:rPr>
              <a:t>Examples of electric field waveforms of the type used by Clarence and Malan (1957) to</a:t>
            </a:r>
          </a:p>
          <a:p>
            <a:pPr marL="0" indent="0">
              <a:spcBef>
                <a:spcPts val="0"/>
              </a:spcBef>
              <a:buFont typeface="Arial" panose="020B0604020202020204" pitchFamily="34" charset="0"/>
              <a:buNone/>
            </a:pPr>
            <a:r>
              <a:rPr lang="en-US" altLang="en-US" sz="1800" dirty="0">
                <a:ea typeface="ＭＳ Ｐゴシック" panose="020B0600070205080204" pitchFamily="34" charset="-128"/>
              </a:rPr>
              <a:t>introduce the so‑called </a:t>
            </a:r>
            <a:r>
              <a:rPr lang="en-US" altLang="en-US" sz="1800" b="1" dirty="0">
                <a:solidFill>
                  <a:srgbClr val="0000FF"/>
                </a:solidFill>
                <a:ea typeface="ＭＳ Ｐゴシック" panose="020B0600070205080204" pitchFamily="34" charset="-128"/>
              </a:rPr>
              <a:t>BIL structure </a:t>
            </a:r>
            <a:r>
              <a:rPr lang="en-US" altLang="en-US" sz="1800" dirty="0">
                <a:ea typeface="ＭＳ Ｐゴシック" panose="020B0600070205080204" pitchFamily="34" charset="-128"/>
              </a:rPr>
              <a:t>of the electric field prior to the first return stroke and to interpret the B stage as a vertical discharge between the main negative charge center and the lower positive charge center in the cloud: </a:t>
            </a:r>
            <a:r>
              <a:rPr lang="en-US" altLang="en-US" sz="1800" b="1" dirty="0">
                <a:solidFill>
                  <a:srgbClr val="0000FF"/>
                </a:solidFill>
                <a:ea typeface="ＭＳ Ｐゴシック" panose="020B0600070205080204" pitchFamily="34" charset="-128"/>
              </a:rPr>
              <a:t>(a) field at 2 km, (b) field at &gt;5 km</a:t>
            </a:r>
            <a:r>
              <a:rPr lang="en-US" altLang="en-US" sz="1800" dirty="0">
                <a:ea typeface="ＭＳ Ｐゴシック" panose="020B0600070205080204" pitchFamily="34" charset="-128"/>
              </a:rPr>
              <a:t>.  Adapted from Clarence and Malan (1957).</a:t>
            </a:r>
          </a:p>
        </p:txBody>
      </p:sp>
      <p:pic>
        <p:nvPicPr>
          <p:cNvPr id="2211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044" y="274638"/>
            <a:ext cx="7753911" cy="501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67254" y="597877"/>
            <a:ext cx="958361" cy="4352192"/>
          </a:xfrm>
          <a:prstGeom prst="rect">
            <a:avLst/>
          </a:prstGeom>
          <a:noFill/>
          <a:ln w="38100">
            <a:solidFill>
              <a:srgbClr val="C00000"/>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3" name="TextBox 2"/>
          <p:cNvSpPr txBox="1"/>
          <p:nvPr/>
        </p:nvSpPr>
        <p:spPr>
          <a:xfrm>
            <a:off x="2000212" y="163024"/>
            <a:ext cx="505267"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mn-cs"/>
              </a:rPr>
              <a:t>PB</a:t>
            </a:r>
          </a:p>
        </p:txBody>
      </p:sp>
      <p:sp>
        <p:nvSpPr>
          <p:cNvPr id="4" name="TextBox 3"/>
          <p:cNvSpPr txBox="1"/>
          <p:nvPr/>
        </p:nvSpPr>
        <p:spPr>
          <a:xfrm>
            <a:off x="3692769" y="228545"/>
            <a:ext cx="2339102" cy="369332"/>
          </a:xfrm>
          <a:prstGeom prst="rect">
            <a:avLst/>
          </a:prstGeom>
          <a:solidFill>
            <a:srgbClr val="FFFF00"/>
          </a:solidFill>
        </p:spPr>
        <p:txBody>
          <a:bodyPr wrap="none" rtlCol="0">
            <a:spAutoFit/>
          </a:bodyPr>
          <a:lstStyle/>
          <a:p>
            <a:r>
              <a:rPr lang="en-US" b="1" dirty="0">
                <a:solidFill>
                  <a:srgbClr val="0000FF"/>
                </a:solidFill>
              </a:rPr>
              <a:t>AE sign convention</a:t>
            </a:r>
          </a:p>
        </p:txBody>
      </p:sp>
      <p:sp>
        <p:nvSpPr>
          <p:cNvPr id="5" name="TextBox 4"/>
          <p:cNvSpPr txBox="1"/>
          <p:nvPr/>
        </p:nvSpPr>
        <p:spPr>
          <a:xfrm>
            <a:off x="6249675" y="3505143"/>
            <a:ext cx="2815194" cy="1569660"/>
          </a:xfrm>
          <a:prstGeom prst="rect">
            <a:avLst/>
          </a:prstGeom>
          <a:solidFill>
            <a:schemeClr val="accent3">
              <a:lumMod val="20000"/>
              <a:lumOff val="80000"/>
            </a:schemeClr>
          </a:solidFill>
        </p:spPr>
        <p:txBody>
          <a:bodyPr wrap="none" rtlCol="0">
            <a:spAutoFit/>
          </a:bodyPr>
          <a:lstStyle/>
          <a:p>
            <a:r>
              <a:rPr lang="en-US" sz="1600" b="1" dirty="0">
                <a:solidFill>
                  <a:srgbClr val="0000FF"/>
                </a:solidFill>
              </a:rPr>
              <a:t>B = preliminary breakdown</a:t>
            </a:r>
          </a:p>
          <a:p>
            <a:r>
              <a:rPr lang="en-US" sz="1600" b="1" dirty="0">
                <a:solidFill>
                  <a:srgbClr val="0000FF"/>
                </a:solidFill>
              </a:rPr>
              <a:t>I = intermediate stage </a:t>
            </a:r>
          </a:p>
          <a:p>
            <a:r>
              <a:rPr lang="en-US" sz="1600" b="1" dirty="0">
                <a:solidFill>
                  <a:srgbClr val="0000FF"/>
                </a:solidFill>
              </a:rPr>
              <a:t>     (not always present)</a:t>
            </a:r>
          </a:p>
          <a:p>
            <a:r>
              <a:rPr lang="en-US" sz="1600" b="1" dirty="0">
                <a:solidFill>
                  <a:srgbClr val="0000FF"/>
                </a:solidFill>
              </a:rPr>
              <a:t>L = stepped leader</a:t>
            </a:r>
          </a:p>
          <a:p>
            <a:r>
              <a:rPr lang="en-US" sz="1600" b="1" dirty="0">
                <a:solidFill>
                  <a:srgbClr val="0000FF"/>
                </a:solidFill>
              </a:rPr>
              <a:t>R = return stroke</a:t>
            </a:r>
          </a:p>
          <a:p>
            <a:r>
              <a:rPr lang="en-US" sz="1600" b="1" dirty="0">
                <a:solidFill>
                  <a:srgbClr val="0000FF"/>
                </a:solidFill>
              </a:rPr>
              <a:t>J = J (junction) process</a:t>
            </a:r>
          </a:p>
        </p:txBody>
      </p:sp>
    </p:spTree>
    <p:extLst>
      <p:ext uri="{BB962C8B-B14F-4D97-AF65-F5344CB8AC3E}">
        <p14:creationId xmlns:p14="http://schemas.microsoft.com/office/powerpoint/2010/main" val="3342666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ChangeArrowheads="1"/>
          </p:cNvSpPr>
          <p:nvPr/>
        </p:nvSpPr>
        <p:spPr bwMode="auto">
          <a:xfrm>
            <a:off x="533400" y="6629400"/>
            <a:ext cx="457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defTabSz="914400" eaLnBrk="1" hangingPunct="1">
              <a:spcBef>
                <a:spcPct val="0"/>
              </a:spcBef>
              <a:buFontTx/>
              <a:buNone/>
            </a:pPr>
            <a:fld id="{48DC37EA-691F-4EA4-BF08-F83F7BC710CF}" type="slidenum">
              <a:rPr lang="en-US" altLang="en-US" sz="1200">
                <a:solidFill>
                  <a:srgbClr val="FF6600"/>
                </a:solidFill>
                <a:latin typeface="Times New Roman" panose="02020603050405020304" pitchFamily="18" charset="0"/>
              </a:rPr>
              <a:pPr algn="ctr" defTabSz="914400" eaLnBrk="1" hangingPunct="1">
                <a:spcBef>
                  <a:spcPct val="0"/>
                </a:spcBef>
                <a:buFontTx/>
                <a:buNone/>
              </a:pPr>
              <a:t>26</a:t>
            </a:fld>
            <a:endParaRPr lang="en-US" altLang="en-US" sz="1200">
              <a:solidFill>
                <a:srgbClr val="FF6600"/>
              </a:solidFill>
              <a:latin typeface="Times New Roman" panose="02020603050405020304" pitchFamily="18" charset="0"/>
            </a:endParaRPr>
          </a:p>
        </p:txBody>
      </p:sp>
      <p:sp>
        <p:nvSpPr>
          <p:cNvPr id="219139" name="Line 3"/>
          <p:cNvSpPr>
            <a:spLocks noChangeShapeType="1"/>
          </p:cNvSpPr>
          <p:nvPr/>
        </p:nvSpPr>
        <p:spPr bwMode="auto">
          <a:xfrm>
            <a:off x="1066800" y="381000"/>
            <a:ext cx="8077200" cy="0"/>
          </a:xfrm>
          <a:prstGeom prst="line">
            <a:avLst/>
          </a:prstGeom>
          <a:noFill/>
          <a:ln w="19050">
            <a:solidFill>
              <a:srgbClr val="FF812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9140" name="Rectangle 4"/>
          <p:cNvSpPr>
            <a:spLocks noChangeArrowheads="1"/>
          </p:cNvSpPr>
          <p:nvPr/>
        </p:nvSpPr>
        <p:spPr bwMode="auto">
          <a:xfrm>
            <a:off x="914400" y="90488"/>
            <a:ext cx="6826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914400" eaLnBrk="1" hangingPunct="1">
              <a:spcBef>
                <a:spcPct val="0"/>
              </a:spcBef>
              <a:buFontTx/>
              <a:buNone/>
            </a:pPr>
            <a:r>
              <a:rPr lang="en-US" altLang="en-US" sz="1800" b="1">
                <a:solidFill>
                  <a:srgbClr val="0000FF"/>
                </a:solidFill>
                <a:latin typeface="Arial" panose="020B0604020202020204" pitchFamily="34" charset="0"/>
              </a:rPr>
              <a:t>    Initial (preliminary) breakdown in ground discharges (CGs)</a:t>
            </a:r>
          </a:p>
        </p:txBody>
      </p:sp>
      <p:sp>
        <p:nvSpPr>
          <p:cNvPr id="47109" name="Text Box 5"/>
          <p:cNvSpPr txBox="1">
            <a:spLocks noChangeArrowheads="1"/>
          </p:cNvSpPr>
          <p:nvPr/>
        </p:nvSpPr>
        <p:spPr bwMode="auto">
          <a:xfrm>
            <a:off x="151960" y="3041646"/>
            <a:ext cx="4286779"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400" b="1" dirty="0">
                <a:solidFill>
                  <a:srgbClr val="000000"/>
                </a:solidFill>
                <a:latin typeface="Arial" panose="020B0604020202020204" pitchFamily="34" charset="0"/>
              </a:rPr>
              <a:t>A vertical </a:t>
            </a:r>
            <a:r>
              <a:rPr lang="en-US" altLang="en-US" sz="1400" b="1" dirty="0" err="1">
                <a:solidFill>
                  <a:srgbClr val="000000"/>
                </a:solidFill>
                <a:latin typeface="Arial" panose="020B0604020202020204" pitchFamily="34" charset="0"/>
              </a:rPr>
              <a:t>tripole</a:t>
            </a:r>
            <a:r>
              <a:rPr lang="en-US" altLang="en-US" sz="1400" b="1" dirty="0">
                <a:solidFill>
                  <a:srgbClr val="000000"/>
                </a:solidFill>
                <a:latin typeface="Arial" panose="020B0604020202020204" pitchFamily="34" charset="0"/>
              </a:rPr>
              <a:t> representing the idealized gross charge structure of a thundercloud. Initial breakdown is shown to occur between the main negative and lower positive charge centers. </a:t>
            </a:r>
            <a:r>
              <a:rPr lang="en-US" altLang="en-US" sz="1400" b="1" dirty="0">
                <a:solidFill>
                  <a:srgbClr val="C00000"/>
                </a:solidFill>
                <a:latin typeface="Arial" panose="020B0604020202020204" pitchFamily="34" charset="0"/>
              </a:rPr>
              <a:t>The lower positive charge region (LPCR) serves to enhance the electric field at the bottom of the main negative charge region and is often viewed as an “ignition cell” in the initiation of cloud-to-ground lightning.</a:t>
            </a:r>
            <a:endParaRPr lang="en-US" altLang="en-US" sz="1400" dirty="0">
              <a:solidFill>
                <a:srgbClr val="C00000"/>
              </a:solidFill>
              <a:latin typeface="Arial" panose="020B0604020202020204" pitchFamily="34" charset="0"/>
            </a:endParaRPr>
          </a:p>
        </p:txBody>
      </p:sp>
      <p:sp>
        <p:nvSpPr>
          <p:cNvPr id="47110" name="Text Box 6"/>
          <p:cNvSpPr txBox="1">
            <a:spLocks noChangeArrowheads="1"/>
          </p:cNvSpPr>
          <p:nvPr/>
        </p:nvSpPr>
        <p:spPr bwMode="auto">
          <a:xfrm>
            <a:off x="97395" y="5229482"/>
            <a:ext cx="446895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400" b="1" dirty="0">
                <a:solidFill>
                  <a:srgbClr val="000000"/>
                </a:solidFill>
                <a:latin typeface="Arial" panose="020B0604020202020204" pitchFamily="34" charset="0"/>
              </a:rPr>
              <a:t>Initial (preliminary) breakdown in a cloud-to-ground discharge: (a) time waveforms from the beginning of the flash to the first return stroke with the preliminary breakdown indicated by </a:t>
            </a:r>
            <a:r>
              <a:rPr lang="en-US" altLang="en-US" sz="1400" b="1" dirty="0">
                <a:solidFill>
                  <a:srgbClr val="FF0000"/>
                </a:solidFill>
                <a:latin typeface="Arial" panose="020B0604020202020204" pitchFamily="34" charset="0"/>
              </a:rPr>
              <a:t>PB</a:t>
            </a:r>
            <a:r>
              <a:rPr lang="en-US" altLang="en-US" sz="1400" b="1" dirty="0">
                <a:solidFill>
                  <a:srgbClr val="000000"/>
                </a:solidFill>
                <a:latin typeface="Arial" panose="020B0604020202020204" pitchFamily="34" charset="0"/>
              </a:rPr>
              <a:t> and leader indicated by </a:t>
            </a:r>
            <a:r>
              <a:rPr lang="en-US" altLang="en-US" sz="1400" b="1" dirty="0">
                <a:solidFill>
                  <a:srgbClr val="0000FF"/>
                </a:solidFill>
                <a:latin typeface="Arial" panose="020B0604020202020204" pitchFamily="34" charset="0"/>
              </a:rPr>
              <a:t>L1</a:t>
            </a:r>
            <a:r>
              <a:rPr lang="en-US" altLang="en-US" sz="1400" b="1" dirty="0">
                <a:solidFill>
                  <a:srgbClr val="000000"/>
                </a:solidFill>
                <a:latin typeface="Arial" panose="020B0604020202020204" pitchFamily="34" charset="0"/>
              </a:rPr>
              <a:t>, (b) the radiation (274 MHz) sources of </a:t>
            </a:r>
            <a:r>
              <a:rPr lang="en-US" altLang="en-US" sz="1400" b="1" dirty="0">
                <a:solidFill>
                  <a:srgbClr val="FF0000"/>
                </a:solidFill>
                <a:latin typeface="Arial" panose="020B0604020202020204" pitchFamily="34" charset="0"/>
              </a:rPr>
              <a:t>PB</a:t>
            </a:r>
            <a:r>
              <a:rPr lang="en-US" altLang="en-US" sz="1400" b="1" dirty="0">
                <a:solidFill>
                  <a:srgbClr val="000000"/>
                </a:solidFill>
                <a:latin typeface="Arial" panose="020B0604020202020204" pitchFamily="34" charset="0"/>
              </a:rPr>
              <a:t>. Adapted from </a:t>
            </a:r>
            <a:r>
              <a:rPr lang="en-US" altLang="en-US" sz="1400" b="1" dirty="0">
                <a:solidFill>
                  <a:srgbClr val="0000FF"/>
                </a:solidFill>
                <a:latin typeface="Arial" panose="020B0604020202020204" pitchFamily="34" charset="0"/>
              </a:rPr>
              <a:t>Shao (1993)</a:t>
            </a:r>
            <a:r>
              <a:rPr lang="en-US" altLang="en-US" sz="1400" b="1" dirty="0">
                <a:solidFill>
                  <a:srgbClr val="000000"/>
                </a:solidFill>
                <a:latin typeface="Arial" panose="020B0604020202020204" pitchFamily="34" charset="0"/>
              </a:rPr>
              <a:t>.</a:t>
            </a:r>
            <a:endParaRPr lang="en-US" altLang="en-US" sz="1400" dirty="0">
              <a:solidFill>
                <a:srgbClr val="000000"/>
              </a:solidFill>
              <a:latin typeface="Arial" panose="020B0604020202020204" pitchFamily="34" charset="0"/>
            </a:endParaRPr>
          </a:p>
        </p:txBody>
      </p:sp>
      <p:grpSp>
        <p:nvGrpSpPr>
          <p:cNvPr id="2" name="Group 7"/>
          <p:cNvGrpSpPr>
            <a:grpSpLocks/>
          </p:cNvGrpSpPr>
          <p:nvPr/>
        </p:nvGrpSpPr>
        <p:grpSpPr bwMode="auto">
          <a:xfrm>
            <a:off x="405788" y="533398"/>
            <a:ext cx="4214446" cy="2432050"/>
            <a:chOff x="336" y="864"/>
            <a:chExt cx="2400" cy="1305"/>
          </a:xfrm>
        </p:grpSpPr>
        <p:pic>
          <p:nvPicPr>
            <p:cNvPr id="21916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 y="864"/>
              <a:ext cx="2400" cy="1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63" name="Freeform 9"/>
            <p:cNvSpPr>
              <a:spLocks/>
            </p:cNvSpPr>
            <p:nvPr/>
          </p:nvSpPr>
          <p:spPr bwMode="auto">
            <a:xfrm>
              <a:off x="1735" y="1542"/>
              <a:ext cx="42" cy="114"/>
            </a:xfrm>
            <a:custGeom>
              <a:avLst/>
              <a:gdLst>
                <a:gd name="T0" fmla="*/ 23 w 42"/>
                <a:gd name="T1" fmla="*/ 0 h 114"/>
                <a:gd name="T2" fmla="*/ 17 w 42"/>
                <a:gd name="T3" fmla="*/ 18 h 114"/>
                <a:gd name="T4" fmla="*/ 23 w 42"/>
                <a:gd name="T5" fmla="*/ 27 h 114"/>
                <a:gd name="T6" fmla="*/ 11 w 42"/>
                <a:gd name="T7" fmla="*/ 45 h 114"/>
                <a:gd name="T8" fmla="*/ 17 w 42"/>
                <a:gd name="T9" fmla="*/ 66 h 114"/>
                <a:gd name="T10" fmla="*/ 35 w 42"/>
                <a:gd name="T11" fmla="*/ 81 h 114"/>
                <a:gd name="T12" fmla="*/ 32 w 42"/>
                <a:gd name="T13" fmla="*/ 93 h 114"/>
                <a:gd name="T14" fmla="*/ 23 w 42"/>
                <a:gd name="T15" fmla="*/ 99 h 114"/>
                <a:gd name="T16" fmla="*/ 26 w 42"/>
                <a:gd name="T17" fmla="*/ 114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
                <a:gd name="T28" fmla="*/ 0 h 114"/>
                <a:gd name="T29" fmla="*/ 42 w 42"/>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 h="114">
                  <a:moveTo>
                    <a:pt x="23" y="0"/>
                  </a:moveTo>
                  <a:cubicBezTo>
                    <a:pt x="13" y="16"/>
                    <a:pt x="0" y="7"/>
                    <a:pt x="17" y="18"/>
                  </a:cubicBezTo>
                  <a:cubicBezTo>
                    <a:pt x="19" y="21"/>
                    <a:pt x="24" y="23"/>
                    <a:pt x="23" y="27"/>
                  </a:cubicBezTo>
                  <a:cubicBezTo>
                    <a:pt x="21" y="34"/>
                    <a:pt x="11" y="45"/>
                    <a:pt x="11" y="45"/>
                  </a:cubicBezTo>
                  <a:cubicBezTo>
                    <a:pt x="29" y="51"/>
                    <a:pt x="42" y="49"/>
                    <a:pt x="17" y="66"/>
                  </a:cubicBezTo>
                  <a:cubicBezTo>
                    <a:pt x="12" y="81"/>
                    <a:pt x="22" y="78"/>
                    <a:pt x="35" y="81"/>
                  </a:cubicBezTo>
                  <a:cubicBezTo>
                    <a:pt x="34" y="85"/>
                    <a:pt x="34" y="90"/>
                    <a:pt x="32" y="93"/>
                  </a:cubicBezTo>
                  <a:cubicBezTo>
                    <a:pt x="30" y="96"/>
                    <a:pt x="24" y="96"/>
                    <a:pt x="23" y="99"/>
                  </a:cubicBezTo>
                  <a:cubicBezTo>
                    <a:pt x="21" y="104"/>
                    <a:pt x="26" y="109"/>
                    <a:pt x="26" y="114"/>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19144" name="Group 10"/>
          <p:cNvGrpSpPr>
            <a:grpSpLocks/>
          </p:cNvGrpSpPr>
          <p:nvPr/>
        </p:nvGrpSpPr>
        <p:grpSpPr bwMode="auto">
          <a:xfrm>
            <a:off x="4327525" y="381000"/>
            <a:ext cx="5257800" cy="5697415"/>
            <a:chOff x="2736" y="288"/>
            <a:chExt cx="2862" cy="2814"/>
          </a:xfrm>
        </p:grpSpPr>
        <p:grpSp>
          <p:nvGrpSpPr>
            <p:cNvPr id="219145" name="Group 11"/>
            <p:cNvGrpSpPr>
              <a:grpSpLocks/>
            </p:cNvGrpSpPr>
            <p:nvPr/>
          </p:nvGrpSpPr>
          <p:grpSpPr bwMode="auto">
            <a:xfrm>
              <a:off x="2736" y="288"/>
              <a:ext cx="2862" cy="2814"/>
              <a:chOff x="2736" y="336"/>
              <a:chExt cx="2862" cy="2814"/>
            </a:xfrm>
          </p:grpSpPr>
          <p:grpSp>
            <p:nvGrpSpPr>
              <p:cNvPr id="219147" name="Group 12"/>
              <p:cNvGrpSpPr>
                <a:grpSpLocks/>
              </p:cNvGrpSpPr>
              <p:nvPr/>
            </p:nvGrpSpPr>
            <p:grpSpPr bwMode="auto">
              <a:xfrm>
                <a:off x="2736" y="336"/>
                <a:ext cx="2862" cy="2814"/>
                <a:chOff x="2736" y="336"/>
                <a:chExt cx="2862" cy="2814"/>
              </a:xfrm>
            </p:grpSpPr>
            <p:sp>
              <p:nvSpPr>
                <p:cNvPr id="219155" name="Text Box 13"/>
                <p:cNvSpPr txBox="1">
                  <a:spLocks noChangeArrowheads="1"/>
                </p:cNvSpPr>
                <p:nvPr/>
              </p:nvSpPr>
              <p:spPr bwMode="auto">
                <a:xfrm>
                  <a:off x="3696" y="2160"/>
                  <a:ext cx="205"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800" b="1">
                      <a:solidFill>
                        <a:srgbClr val="FF0000"/>
                      </a:solidFill>
                      <a:latin typeface="Arial" panose="020B0604020202020204" pitchFamily="34" charset="0"/>
                    </a:rPr>
                    <a:t>PB</a:t>
                  </a:r>
                </a:p>
              </p:txBody>
            </p:sp>
            <p:grpSp>
              <p:nvGrpSpPr>
                <p:cNvPr id="219156" name="Group 14"/>
                <p:cNvGrpSpPr>
                  <a:grpSpLocks/>
                </p:cNvGrpSpPr>
                <p:nvPr/>
              </p:nvGrpSpPr>
              <p:grpSpPr bwMode="auto">
                <a:xfrm>
                  <a:off x="2736" y="336"/>
                  <a:ext cx="2862" cy="2814"/>
                  <a:chOff x="2736" y="336"/>
                  <a:chExt cx="2862" cy="2814"/>
                </a:xfrm>
              </p:grpSpPr>
              <p:pic>
                <p:nvPicPr>
                  <p:cNvPr id="219160" name="Picture 15"/>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6" y="336"/>
                    <a:ext cx="2862" cy="28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19161" name="Text Box 16"/>
                  <p:cNvSpPr txBox="1">
                    <a:spLocks noChangeArrowheads="1"/>
                  </p:cNvSpPr>
                  <p:nvPr/>
                </p:nvSpPr>
                <p:spPr bwMode="auto">
                  <a:xfrm>
                    <a:off x="3684" y="2142"/>
                    <a:ext cx="100" cy="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300">
                      <a:solidFill>
                        <a:srgbClr val="000000"/>
                      </a:solidFill>
                      <a:latin typeface="Arial" panose="020B0604020202020204" pitchFamily="34" charset="0"/>
                    </a:endParaRPr>
                  </a:p>
                </p:txBody>
              </p:sp>
            </p:grpSp>
            <p:sp>
              <p:nvSpPr>
                <p:cNvPr id="219157" name="Text Box 17"/>
                <p:cNvSpPr txBox="1">
                  <a:spLocks noChangeArrowheads="1"/>
                </p:cNvSpPr>
                <p:nvPr/>
              </p:nvSpPr>
              <p:spPr bwMode="auto">
                <a:xfrm>
                  <a:off x="3879" y="414"/>
                  <a:ext cx="205" cy="1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800" b="1">
                      <a:solidFill>
                        <a:srgbClr val="FF0000"/>
                      </a:solidFill>
                      <a:latin typeface="Arial" panose="020B0604020202020204" pitchFamily="34" charset="0"/>
                    </a:rPr>
                    <a:t>PB</a:t>
                  </a:r>
                </a:p>
              </p:txBody>
            </p:sp>
            <p:sp>
              <p:nvSpPr>
                <p:cNvPr id="219158" name="Text Box 18"/>
                <p:cNvSpPr txBox="1">
                  <a:spLocks noChangeArrowheads="1"/>
                </p:cNvSpPr>
                <p:nvPr/>
              </p:nvSpPr>
              <p:spPr bwMode="auto">
                <a:xfrm>
                  <a:off x="5184" y="2080"/>
                  <a:ext cx="205" cy="1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800" b="1">
                      <a:solidFill>
                        <a:srgbClr val="FF0000"/>
                      </a:solidFill>
                      <a:latin typeface="Arial" panose="020B0604020202020204" pitchFamily="34" charset="0"/>
                    </a:rPr>
                    <a:t>PB</a:t>
                  </a:r>
                </a:p>
              </p:txBody>
            </p:sp>
            <p:sp>
              <p:nvSpPr>
                <p:cNvPr id="219159" name="Text Box 19"/>
                <p:cNvSpPr txBox="1">
                  <a:spLocks noChangeArrowheads="1"/>
                </p:cNvSpPr>
                <p:nvPr/>
              </p:nvSpPr>
              <p:spPr bwMode="auto">
                <a:xfrm>
                  <a:off x="3633" y="2118"/>
                  <a:ext cx="205"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800" b="1">
                      <a:solidFill>
                        <a:srgbClr val="FF0000"/>
                      </a:solidFill>
                      <a:latin typeface="Arial" panose="020B0604020202020204" pitchFamily="34" charset="0"/>
                    </a:rPr>
                    <a:t>PB</a:t>
                  </a:r>
                </a:p>
              </p:txBody>
            </p:sp>
          </p:grpSp>
          <p:sp>
            <p:nvSpPr>
              <p:cNvPr id="219148" name="Text Box 20"/>
              <p:cNvSpPr txBox="1">
                <a:spLocks noChangeArrowheads="1"/>
              </p:cNvSpPr>
              <p:nvPr/>
            </p:nvSpPr>
            <p:spPr bwMode="auto">
              <a:xfrm>
                <a:off x="3660" y="1873"/>
                <a:ext cx="15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900" b="1">
                    <a:solidFill>
                      <a:srgbClr val="0000FF"/>
                    </a:solidFill>
                    <a:latin typeface="Arial" panose="020B0604020202020204" pitchFamily="34" charset="0"/>
                  </a:rPr>
                  <a:t>x</a:t>
                </a:r>
              </a:p>
            </p:txBody>
          </p:sp>
          <p:sp>
            <p:nvSpPr>
              <p:cNvPr id="219149" name="Text Box 21"/>
              <p:cNvSpPr txBox="1">
                <a:spLocks noChangeArrowheads="1"/>
              </p:cNvSpPr>
              <p:nvPr/>
            </p:nvSpPr>
            <p:spPr bwMode="auto">
              <a:xfrm>
                <a:off x="3533" y="1905"/>
                <a:ext cx="191"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800" b="1">
                    <a:solidFill>
                      <a:srgbClr val="0000FF"/>
                    </a:solidFill>
                    <a:latin typeface="Arial" panose="020B0604020202020204" pitchFamily="34" charset="0"/>
                  </a:rPr>
                  <a:t>L1</a:t>
                </a:r>
              </a:p>
            </p:txBody>
          </p:sp>
          <p:sp>
            <p:nvSpPr>
              <p:cNvPr id="219150" name="Line 22"/>
              <p:cNvSpPr>
                <a:spLocks noChangeShapeType="1"/>
              </p:cNvSpPr>
              <p:nvPr/>
            </p:nvSpPr>
            <p:spPr bwMode="auto">
              <a:xfrm flipV="1">
                <a:off x="3600" y="1980"/>
                <a:ext cx="120" cy="63"/>
              </a:xfrm>
              <a:prstGeom prst="line">
                <a:avLst/>
              </a:prstGeom>
              <a:noFill/>
              <a:ln w="9525">
                <a:solidFill>
                  <a:srgbClr val="0000FF"/>
                </a:solidFill>
                <a:round/>
                <a:headEnd/>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219151" name="Text Box 23"/>
              <p:cNvSpPr txBox="1">
                <a:spLocks noChangeArrowheads="1"/>
              </p:cNvSpPr>
              <p:nvPr/>
            </p:nvSpPr>
            <p:spPr bwMode="auto">
              <a:xfrm>
                <a:off x="5190" y="2520"/>
                <a:ext cx="191"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800" b="1">
                    <a:solidFill>
                      <a:srgbClr val="0000FF"/>
                    </a:solidFill>
                    <a:latin typeface="Arial" panose="020B0604020202020204" pitchFamily="34" charset="0"/>
                  </a:rPr>
                  <a:t>L1</a:t>
                </a:r>
              </a:p>
            </p:txBody>
          </p:sp>
          <p:sp>
            <p:nvSpPr>
              <p:cNvPr id="219152" name="Text Box 24"/>
              <p:cNvSpPr txBox="1">
                <a:spLocks noChangeArrowheads="1"/>
              </p:cNvSpPr>
              <p:nvPr/>
            </p:nvSpPr>
            <p:spPr bwMode="auto">
              <a:xfrm>
                <a:off x="5176" y="2617"/>
                <a:ext cx="15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900" b="1">
                    <a:solidFill>
                      <a:srgbClr val="0000FF"/>
                    </a:solidFill>
                    <a:latin typeface="Arial" panose="020B0604020202020204" pitchFamily="34" charset="0"/>
                  </a:rPr>
                  <a:t>x</a:t>
                </a:r>
              </a:p>
            </p:txBody>
          </p:sp>
          <p:sp>
            <p:nvSpPr>
              <p:cNvPr id="219153" name="Line 25"/>
              <p:cNvSpPr>
                <a:spLocks noChangeShapeType="1"/>
              </p:cNvSpPr>
              <p:nvPr/>
            </p:nvSpPr>
            <p:spPr bwMode="auto">
              <a:xfrm>
                <a:off x="5109" y="2409"/>
                <a:ext cx="129" cy="252"/>
              </a:xfrm>
              <a:prstGeom prst="line">
                <a:avLst/>
              </a:prstGeom>
              <a:noFill/>
              <a:ln w="9525">
                <a:solidFill>
                  <a:srgbClr val="0000FF"/>
                </a:solidFill>
                <a:round/>
                <a:headEnd/>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219154" name="Text Box 26"/>
              <p:cNvSpPr txBox="1">
                <a:spLocks noChangeArrowheads="1"/>
              </p:cNvSpPr>
              <p:nvPr/>
            </p:nvSpPr>
            <p:spPr bwMode="auto">
              <a:xfrm>
                <a:off x="5109" y="432"/>
                <a:ext cx="191"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800" b="1" dirty="0">
                    <a:solidFill>
                      <a:srgbClr val="0000FF"/>
                    </a:solidFill>
                    <a:latin typeface="Arial" panose="020B0604020202020204" pitchFamily="34" charset="0"/>
                  </a:rPr>
                  <a:t>L1</a:t>
                </a:r>
              </a:p>
            </p:txBody>
          </p:sp>
        </p:grpSp>
        <p:pic>
          <p:nvPicPr>
            <p:cNvPr id="219146" name="Picture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6" y="1648"/>
              <a:ext cx="2688" cy="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p:cNvSpPr txBox="1"/>
          <p:nvPr/>
        </p:nvSpPr>
        <p:spPr>
          <a:xfrm>
            <a:off x="5462395" y="3222252"/>
            <a:ext cx="3025691" cy="2080072"/>
          </a:xfrm>
          <a:prstGeom prst="rect">
            <a:avLst/>
          </a:prstGeom>
          <a:noFill/>
          <a:ln w="38100">
            <a:solidFill>
              <a:srgbClr val="003300"/>
            </a:solidFill>
          </a:ln>
        </p:spPr>
        <p:txBody>
          <a:bodyPr wrap="square" rtlCol="0">
            <a:spAutoFit/>
          </a:bodyPr>
          <a:lstStyle/>
          <a:p>
            <a:endParaRPr lang="en-US" dirty="0"/>
          </a:p>
        </p:txBody>
      </p:sp>
      <p:sp>
        <p:nvSpPr>
          <p:cNvPr id="4" name="TextBox 3"/>
          <p:cNvSpPr txBox="1"/>
          <p:nvPr/>
        </p:nvSpPr>
        <p:spPr>
          <a:xfrm>
            <a:off x="5462395" y="5618285"/>
            <a:ext cx="3300904" cy="923330"/>
          </a:xfrm>
          <a:prstGeom prst="rect">
            <a:avLst/>
          </a:prstGeom>
          <a:solidFill>
            <a:srgbClr val="FFFF00"/>
          </a:solidFill>
        </p:spPr>
        <p:txBody>
          <a:bodyPr wrap="none" rtlCol="0">
            <a:spAutoFit/>
          </a:bodyPr>
          <a:lstStyle/>
          <a:p>
            <a:r>
              <a:rPr lang="en-US" b="1" dirty="0">
                <a:solidFill>
                  <a:srgbClr val="C00000"/>
                </a:solidFill>
              </a:rPr>
              <a:t>PB produced 3 branches, </a:t>
            </a:r>
          </a:p>
          <a:p>
            <a:r>
              <a:rPr lang="en-US" b="1" dirty="0">
                <a:solidFill>
                  <a:srgbClr val="C00000"/>
                </a:solidFill>
              </a:rPr>
              <a:t>a, b, and c before launching </a:t>
            </a:r>
          </a:p>
          <a:p>
            <a:r>
              <a:rPr lang="en-US" b="1" dirty="0">
                <a:solidFill>
                  <a:srgbClr val="C00000"/>
                </a:solidFill>
              </a:rPr>
              <a:t>stepped leader L1.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47109"/>
                                        </p:tgtEl>
                                        <p:attrNameLst>
                                          <p:attrName>style.visibility</p:attrName>
                                        </p:attrNameLst>
                                      </p:cBhvr>
                                      <p:to>
                                        <p:strVal val="visible"/>
                                      </p:to>
                                    </p:set>
                                    <p:animEffect transition="in" filter="diamond(in)">
                                      <p:cBhvr>
                                        <p:cTn id="7" dur="500"/>
                                        <p:tgtEl>
                                          <p:spTgt spid="47109"/>
                                        </p:tgtEl>
                                      </p:cBhvr>
                                    </p:animEffect>
                                  </p:childTnLst>
                                </p:cTn>
                              </p:par>
                              <p:par>
                                <p:cTn id="8" presetID="8"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amond(in)">
                                      <p:cBhvr>
                                        <p:cTn id="10" dur="500"/>
                                        <p:tgtEl>
                                          <p:spTgt spid="2"/>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47110"/>
                                        </p:tgtEl>
                                        <p:attrNameLst>
                                          <p:attrName>style.visibility</p:attrName>
                                        </p:attrNameLst>
                                      </p:cBhvr>
                                      <p:to>
                                        <p:strVal val="visible"/>
                                      </p:to>
                                    </p:set>
                                    <p:animEffect transition="in" filter="diamond(in)">
                                      <p:cBhvr>
                                        <p:cTn id="13" dur="500"/>
                                        <p:tgtEl>
                                          <p:spTgt spid="47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p:bldP spid="471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55891" y="3514029"/>
            <a:ext cx="4222068" cy="2965052"/>
          </a:xfrm>
          <a:prstGeom prst="rect">
            <a:avLst/>
          </a:prstGeom>
        </p:spPr>
      </p:pic>
      <p:sp>
        <p:nvSpPr>
          <p:cNvPr id="5" name="TextBox 4"/>
          <p:cNvSpPr txBox="1"/>
          <p:nvPr/>
        </p:nvSpPr>
        <p:spPr>
          <a:xfrm>
            <a:off x="2356246" y="870438"/>
            <a:ext cx="404539" cy="369332"/>
          </a:xfrm>
          <a:prstGeom prst="rect">
            <a:avLst/>
          </a:prstGeom>
          <a:noFill/>
        </p:spPr>
        <p:txBody>
          <a:bodyPr wrap="square" rtlCol="0">
            <a:spAutoFit/>
          </a:bodyPr>
          <a:lstStyle/>
          <a:p>
            <a:endParaRPr lang="en-US" dirty="0"/>
          </a:p>
        </p:txBody>
      </p:sp>
      <p:pic>
        <p:nvPicPr>
          <p:cNvPr id="6" name="Picture 5"/>
          <p:cNvPicPr>
            <a:picLocks noChangeAspect="1"/>
          </p:cNvPicPr>
          <p:nvPr/>
        </p:nvPicPr>
        <p:blipFill>
          <a:blip r:embed="rId3"/>
          <a:stretch>
            <a:fillRect/>
          </a:stretch>
        </p:blipFill>
        <p:spPr>
          <a:xfrm>
            <a:off x="1072615" y="489456"/>
            <a:ext cx="4205344" cy="3024573"/>
          </a:xfrm>
          <a:prstGeom prst="rect">
            <a:avLst/>
          </a:prstGeom>
        </p:spPr>
      </p:pic>
      <p:sp>
        <p:nvSpPr>
          <p:cNvPr id="7" name="TextBox 6"/>
          <p:cNvSpPr txBox="1"/>
          <p:nvPr/>
        </p:nvSpPr>
        <p:spPr>
          <a:xfrm>
            <a:off x="5653453" y="1087259"/>
            <a:ext cx="3279531" cy="1477328"/>
          </a:xfrm>
          <a:prstGeom prst="rect">
            <a:avLst/>
          </a:prstGeom>
          <a:solidFill>
            <a:srgbClr val="FFFF00"/>
          </a:solidFill>
        </p:spPr>
        <p:txBody>
          <a:bodyPr wrap="square" rtlCol="0">
            <a:spAutoFit/>
          </a:bodyPr>
          <a:lstStyle/>
          <a:p>
            <a:pPr lvl="0"/>
            <a:r>
              <a:rPr lang="en-US" b="1" dirty="0">
                <a:solidFill>
                  <a:srgbClr val="C00000"/>
                </a:solidFill>
              </a:rPr>
              <a:t>Preliminary breakdown (PB) sequentially produced 3 branches, a, b, and c, in the cloud before launching stepped leader L1.</a:t>
            </a:r>
            <a:endParaRPr lang="en-US" dirty="0"/>
          </a:p>
        </p:txBody>
      </p:sp>
      <p:sp>
        <p:nvSpPr>
          <p:cNvPr id="8" name="TextBox 7"/>
          <p:cNvSpPr txBox="1"/>
          <p:nvPr/>
        </p:nvSpPr>
        <p:spPr>
          <a:xfrm>
            <a:off x="5653453" y="4501661"/>
            <a:ext cx="3108543" cy="923330"/>
          </a:xfrm>
          <a:prstGeom prst="rect">
            <a:avLst/>
          </a:prstGeom>
          <a:solidFill>
            <a:srgbClr val="FFFF00"/>
          </a:solidFill>
        </p:spPr>
        <p:txBody>
          <a:bodyPr wrap="none" rtlCol="0">
            <a:spAutoFit/>
          </a:bodyPr>
          <a:lstStyle/>
          <a:p>
            <a:r>
              <a:rPr lang="en-US" b="1" dirty="0">
                <a:solidFill>
                  <a:srgbClr val="C00000"/>
                </a:solidFill>
              </a:rPr>
              <a:t>Stepped leader L1 extends</a:t>
            </a:r>
          </a:p>
          <a:p>
            <a:r>
              <a:rPr lang="en-US" b="1" dirty="0">
                <a:solidFill>
                  <a:srgbClr val="C00000"/>
                </a:solidFill>
              </a:rPr>
              <a:t>downward and attaches</a:t>
            </a:r>
          </a:p>
          <a:p>
            <a:r>
              <a:rPr lang="en-US" b="1" dirty="0">
                <a:solidFill>
                  <a:srgbClr val="C00000"/>
                </a:solidFill>
              </a:rPr>
              <a:t>to the ground</a:t>
            </a:r>
          </a:p>
        </p:txBody>
      </p:sp>
    </p:spTree>
    <p:extLst>
      <p:ext uri="{BB962C8B-B14F-4D97-AF65-F5344CB8AC3E}">
        <p14:creationId xmlns:p14="http://schemas.microsoft.com/office/powerpoint/2010/main" val="15601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4"/>
          <p:cNvSpPr>
            <a:spLocks noChangeArrowheads="1"/>
          </p:cNvSpPr>
          <p:nvPr/>
        </p:nvSpPr>
        <p:spPr bwMode="auto">
          <a:xfrm>
            <a:off x="5934075" y="874713"/>
            <a:ext cx="30480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Preliminary breakdown pulse train and the first return-stroke pulse of cloud-to-ground lightning flash</a:t>
            </a: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222211" name="Rectangle 8"/>
          <p:cNvSpPr>
            <a:spLocks noChangeArrowheads="1"/>
          </p:cNvSpPr>
          <p:nvPr/>
        </p:nvSpPr>
        <p:spPr bwMode="auto">
          <a:xfrm>
            <a:off x="0" y="6591300"/>
            <a:ext cx="6096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278A95B7-6019-4599-8AE4-2E093588B391}" type="slidenum">
              <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222212" name="Rectangle 13"/>
          <p:cNvSpPr>
            <a:spLocks noChangeArrowheads="1"/>
          </p:cNvSpPr>
          <p:nvPr/>
        </p:nvSpPr>
        <p:spPr bwMode="auto">
          <a:xfrm>
            <a:off x="5943600" y="4486275"/>
            <a:ext cx="3048000"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Preliminary breakdown pulse train of attempted leader (intracloud lightning discharge)</a:t>
            </a: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grpSp>
        <p:nvGrpSpPr>
          <p:cNvPr id="222213" name="Group 28"/>
          <p:cNvGrpSpPr>
            <a:grpSpLocks/>
          </p:cNvGrpSpPr>
          <p:nvPr/>
        </p:nvGrpSpPr>
        <p:grpSpPr bwMode="auto">
          <a:xfrm>
            <a:off x="609600" y="3581400"/>
            <a:ext cx="5092700" cy="3159125"/>
            <a:chOff x="384" y="2128"/>
            <a:chExt cx="3208" cy="1990"/>
          </a:xfrm>
        </p:grpSpPr>
        <p:pic>
          <p:nvPicPr>
            <p:cNvPr id="222222"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 y="2128"/>
              <a:ext cx="3120" cy="1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23" name="Text Box 17"/>
            <p:cNvSpPr txBox="1">
              <a:spLocks noChangeArrowheads="1"/>
            </p:cNvSpPr>
            <p:nvPr/>
          </p:nvSpPr>
          <p:spPr bwMode="auto">
            <a:xfrm>
              <a:off x="2242" y="3696"/>
              <a:ext cx="1350" cy="241"/>
            </a:xfrm>
            <a:prstGeom prst="rect">
              <a:avLst/>
            </a:prstGeom>
            <a:solidFill>
              <a:srgbClr val="FFFFFF"/>
            </a:solidFill>
            <a:ln w="15875">
              <a:solidFill>
                <a:schemeClr val="tx1"/>
              </a:solidFill>
              <a:miter lim="800000"/>
              <a:headEnd/>
              <a:tailEn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A50021"/>
                  </a:solidFill>
                  <a:effectLst/>
                  <a:uLnTx/>
                  <a:uFillTx/>
                  <a:latin typeface="Arial" panose="020B0604020202020204" pitchFamily="34" charset="0"/>
                  <a:ea typeface="ＭＳ Ｐゴシック" panose="020B0600070205080204" pitchFamily="34" charset="-128"/>
                  <a:cs typeface="Arial" panose="020B0604020202020204" pitchFamily="34" charset="0"/>
                </a:rPr>
                <a:t>Attempted Leader</a:t>
              </a:r>
            </a:p>
          </p:txBody>
        </p:sp>
      </p:grpSp>
      <p:grpSp>
        <p:nvGrpSpPr>
          <p:cNvPr id="222214" name="Group 27"/>
          <p:cNvGrpSpPr>
            <a:grpSpLocks/>
          </p:cNvGrpSpPr>
          <p:nvPr/>
        </p:nvGrpSpPr>
        <p:grpSpPr bwMode="auto">
          <a:xfrm>
            <a:off x="609600" y="487363"/>
            <a:ext cx="4953000" cy="3127375"/>
            <a:chOff x="384" y="190"/>
            <a:chExt cx="3120" cy="1970"/>
          </a:xfrm>
        </p:grpSpPr>
        <p:pic>
          <p:nvPicPr>
            <p:cNvPr id="222216"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 y="190"/>
              <a:ext cx="3120" cy="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7" name="Text Box 16"/>
            <p:cNvSpPr txBox="1">
              <a:spLocks noChangeArrowheads="1"/>
            </p:cNvSpPr>
            <p:nvPr/>
          </p:nvSpPr>
          <p:spPr bwMode="auto">
            <a:xfrm>
              <a:off x="3037" y="1726"/>
              <a:ext cx="430" cy="241"/>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A50021"/>
                  </a:solidFill>
                  <a:effectLst/>
                  <a:uLnTx/>
                  <a:uFillTx/>
                  <a:latin typeface="Arial" panose="020B0604020202020204" pitchFamily="34" charset="0"/>
                  <a:ea typeface="ＭＳ Ｐゴシック" panose="020B0600070205080204" pitchFamily="34" charset="-128"/>
                  <a:cs typeface="Arial" panose="020B0604020202020204" pitchFamily="34" charset="0"/>
                </a:rPr>
                <a:t>- CG</a:t>
              </a:r>
            </a:p>
          </p:txBody>
        </p:sp>
        <p:sp>
          <p:nvSpPr>
            <p:cNvPr id="222218" name="Text Box 19"/>
            <p:cNvSpPr txBox="1">
              <a:spLocks noChangeArrowheads="1"/>
            </p:cNvSpPr>
            <p:nvPr/>
          </p:nvSpPr>
          <p:spPr bwMode="auto">
            <a:xfrm>
              <a:off x="790" y="206"/>
              <a:ext cx="176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Preliminary-Breakdown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Pulse Train</a:t>
              </a:r>
            </a:p>
          </p:txBody>
        </p:sp>
        <p:sp>
          <p:nvSpPr>
            <p:cNvPr id="222219" name="Text Box 20"/>
            <p:cNvSpPr txBox="1">
              <a:spLocks noChangeArrowheads="1"/>
            </p:cNvSpPr>
            <p:nvPr/>
          </p:nvSpPr>
          <p:spPr bwMode="auto">
            <a:xfrm>
              <a:off x="2369" y="336"/>
              <a:ext cx="55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 1</a:t>
              </a:r>
              <a:r>
                <a:rPr kumimoji="0" lang="en-US" altLang="en-US" sz="1800" b="0"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st</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 RS</a:t>
              </a:r>
            </a:p>
          </p:txBody>
        </p:sp>
        <p:sp>
          <p:nvSpPr>
            <p:cNvPr id="222220" name="Line 21"/>
            <p:cNvSpPr>
              <a:spLocks noChangeShapeType="1"/>
            </p:cNvSpPr>
            <p:nvPr/>
          </p:nvSpPr>
          <p:spPr bwMode="auto">
            <a:xfrm>
              <a:off x="2600" y="527"/>
              <a:ext cx="473" cy="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22221" name="Line 22"/>
            <p:cNvSpPr>
              <a:spLocks noChangeShapeType="1"/>
            </p:cNvSpPr>
            <p:nvPr/>
          </p:nvSpPr>
          <p:spPr bwMode="auto">
            <a:xfrm flipH="1">
              <a:off x="910" y="575"/>
              <a:ext cx="473"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grpSp>
      <p:sp>
        <p:nvSpPr>
          <p:cNvPr id="19" name="Rectangle 18"/>
          <p:cNvSpPr>
            <a:spLocks noChangeArrowheads="1"/>
          </p:cNvSpPr>
          <p:nvPr/>
        </p:nvSpPr>
        <p:spPr bwMode="auto">
          <a:xfrm>
            <a:off x="0" y="9525"/>
            <a:ext cx="9144000" cy="461963"/>
          </a:xfrm>
          <a:prstGeom prst="rect">
            <a:avLst/>
          </a:prstGeom>
          <a:gradFill rotWithShape="1">
            <a:gsLst>
              <a:gs pos="0">
                <a:srgbClr val="A3C4FF"/>
              </a:gs>
              <a:gs pos="35001">
                <a:srgbClr val="BFD5FF"/>
              </a:gs>
              <a:gs pos="100000">
                <a:srgbClr val="E5EEFF"/>
              </a:gs>
            </a:gsLst>
            <a:lin ang="16200000" scaled="1"/>
          </a:gradFill>
          <a:ln w="9525">
            <a:solidFill>
              <a:srgbClr val="4A7EBB"/>
            </a:solidFill>
            <a:miter lim="800000"/>
            <a:headEnd/>
            <a:tailEnd/>
          </a:ln>
          <a:effectLst>
            <a:outerShdw blurRad="63500" dist="20000" dir="5400000" rotWithShape="0">
              <a:srgbClr val="000000">
                <a:alpha val="37999"/>
              </a:srgbClr>
            </a:outerShdw>
          </a:effectLst>
        </p:spPr>
        <p:txBody>
          <a:bodyPr>
            <a:spAutoFit/>
          </a:bodyPr>
          <a:lstStyle/>
          <a:p>
            <a:pPr marL="0" marR="0" lvl="0" indent="0" algn="ctr" defTabSz="480695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itchFamily="-112" charset="0"/>
                <a:ea typeface="ＭＳ Ｐゴシック" panose="020B0600070205080204" pitchFamily="34" charset="-128"/>
                <a:cs typeface="Times New Roman" pitchFamily="-112" charset="0"/>
              </a:rPr>
              <a:t>Preliminary Breakdown Pulse Trains</a:t>
            </a:r>
          </a:p>
        </p:txBody>
      </p:sp>
    </p:spTree>
    <p:extLst>
      <p:ext uri="{BB962C8B-B14F-4D97-AF65-F5344CB8AC3E}">
        <p14:creationId xmlns:p14="http://schemas.microsoft.com/office/powerpoint/2010/main" val="17382581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7" name="Rectangle 3"/>
          <p:cNvSpPr>
            <a:spLocks noGrp="1"/>
          </p:cNvSpPr>
          <p:nvPr>
            <p:ph type="body" idx="1"/>
          </p:nvPr>
        </p:nvSpPr>
        <p:spPr>
          <a:xfrm>
            <a:off x="219808" y="5291980"/>
            <a:ext cx="8845061" cy="1451720"/>
          </a:xfrm>
        </p:spPr>
        <p:txBody>
          <a:bodyPr/>
          <a:lstStyle/>
          <a:p>
            <a:pPr marL="0" indent="0">
              <a:spcBef>
                <a:spcPts val="0"/>
              </a:spcBef>
              <a:buFont typeface="Arial" panose="020B0604020202020204" pitchFamily="34" charset="0"/>
              <a:buNone/>
            </a:pPr>
            <a:r>
              <a:rPr lang="en-US" altLang="en-US" sz="1800" dirty="0">
                <a:ea typeface="ＭＳ Ｐゴシック" panose="020B0600070205080204" pitchFamily="34" charset="-128"/>
              </a:rPr>
              <a:t>Examples of electric field waveforms of the type used by Clarence and Malan (1957) to</a:t>
            </a:r>
          </a:p>
          <a:p>
            <a:pPr marL="0" indent="0">
              <a:spcBef>
                <a:spcPts val="0"/>
              </a:spcBef>
              <a:buFont typeface="Arial" panose="020B0604020202020204" pitchFamily="34" charset="0"/>
              <a:buNone/>
            </a:pPr>
            <a:r>
              <a:rPr lang="en-US" altLang="en-US" sz="1800" dirty="0">
                <a:ea typeface="ＭＳ Ｐゴシック" panose="020B0600070205080204" pitchFamily="34" charset="-128"/>
              </a:rPr>
              <a:t>introduce the so‑called </a:t>
            </a:r>
            <a:r>
              <a:rPr lang="en-US" altLang="en-US" sz="1800" b="1" dirty="0">
                <a:solidFill>
                  <a:srgbClr val="0000FF"/>
                </a:solidFill>
                <a:ea typeface="ＭＳ Ｐゴシック" panose="020B0600070205080204" pitchFamily="34" charset="-128"/>
              </a:rPr>
              <a:t>BIL structure </a:t>
            </a:r>
            <a:r>
              <a:rPr lang="en-US" altLang="en-US" sz="1800" dirty="0">
                <a:ea typeface="ＭＳ Ｐゴシック" panose="020B0600070205080204" pitchFamily="34" charset="-128"/>
              </a:rPr>
              <a:t>of the electric field prior to the first return stroke and to interpret the B stage as a vertical discharge between the main negative charge center and the lower positive charge center in the cloud: </a:t>
            </a:r>
            <a:r>
              <a:rPr lang="en-US" altLang="en-US" sz="1800" b="1" dirty="0">
                <a:solidFill>
                  <a:srgbClr val="0000FF"/>
                </a:solidFill>
                <a:ea typeface="ＭＳ Ｐゴシック" panose="020B0600070205080204" pitchFamily="34" charset="-128"/>
              </a:rPr>
              <a:t>(a) field at 2 km, (b) field at &gt;5 km</a:t>
            </a:r>
            <a:r>
              <a:rPr lang="en-US" altLang="en-US" sz="1800" dirty="0">
                <a:ea typeface="ＭＳ Ｐゴシック" panose="020B0600070205080204" pitchFamily="34" charset="-128"/>
              </a:rPr>
              <a:t>.  Adapted from Clarence and Malan (1957).</a:t>
            </a:r>
          </a:p>
        </p:txBody>
      </p:sp>
      <p:pic>
        <p:nvPicPr>
          <p:cNvPr id="2211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044" y="274638"/>
            <a:ext cx="7753911" cy="501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67254" y="597877"/>
            <a:ext cx="958361" cy="4352192"/>
          </a:xfrm>
          <a:prstGeom prst="rect">
            <a:avLst/>
          </a:prstGeom>
          <a:noFill/>
          <a:ln w="38100">
            <a:solidFill>
              <a:srgbClr val="C00000"/>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3" name="TextBox 2"/>
          <p:cNvSpPr txBox="1"/>
          <p:nvPr/>
        </p:nvSpPr>
        <p:spPr>
          <a:xfrm>
            <a:off x="2000212" y="163024"/>
            <a:ext cx="505267"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mn-cs"/>
              </a:rPr>
              <a:t>PB</a:t>
            </a:r>
          </a:p>
        </p:txBody>
      </p:sp>
      <p:sp>
        <p:nvSpPr>
          <p:cNvPr id="4" name="TextBox 3"/>
          <p:cNvSpPr txBox="1"/>
          <p:nvPr/>
        </p:nvSpPr>
        <p:spPr>
          <a:xfrm>
            <a:off x="3692769" y="228545"/>
            <a:ext cx="2339102" cy="369332"/>
          </a:xfrm>
          <a:prstGeom prst="rect">
            <a:avLst/>
          </a:prstGeom>
          <a:solidFill>
            <a:srgbClr val="FFFF00"/>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rPr>
              <a:t>AE sign convention</a:t>
            </a:r>
          </a:p>
        </p:txBody>
      </p:sp>
      <p:sp>
        <p:nvSpPr>
          <p:cNvPr id="5" name="TextBox 4"/>
          <p:cNvSpPr txBox="1"/>
          <p:nvPr/>
        </p:nvSpPr>
        <p:spPr>
          <a:xfrm>
            <a:off x="6188519" y="3089699"/>
            <a:ext cx="2744013" cy="2031325"/>
          </a:xfrm>
          <a:prstGeom prst="rect">
            <a:avLst/>
          </a:prstGeom>
          <a:solidFill>
            <a:schemeClr val="accent3">
              <a:lumMod val="20000"/>
              <a:lumOff val="80000"/>
            </a:schemeClr>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rPr>
              <a:t>B = preliminary breakdown</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rPr>
              <a:t>I = intermediate stage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rPr>
              <a:t>     (</a:t>
            </a:r>
            <a:r>
              <a:rPr kumimoji="0" lang="en-US" b="1" i="0" u="none"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mn-cs"/>
              </a:rPr>
              <a:t>not always present</a:t>
            </a:r>
            <a:r>
              <a:rPr kumimoji="0" lang="en-US"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rPr>
              <a: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rPr>
              <a:t>L = stepped leader</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rPr>
              <a:t>R = return stroke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rPr>
              <a:t>J = J (junction) process</a:t>
            </a:r>
          </a:p>
        </p:txBody>
      </p:sp>
      <p:sp>
        <p:nvSpPr>
          <p:cNvPr id="6" name="TextBox 5">
            <a:extLst>
              <a:ext uri="{FF2B5EF4-FFF2-40B4-BE49-F238E27FC236}">
                <a16:creationId xmlns:a16="http://schemas.microsoft.com/office/drawing/2014/main" id="{9B4C260B-B537-450B-8048-01D21B76DE47}"/>
              </a:ext>
            </a:extLst>
          </p:cNvPr>
          <p:cNvSpPr txBox="1"/>
          <p:nvPr/>
        </p:nvSpPr>
        <p:spPr>
          <a:xfrm>
            <a:off x="320919" y="985520"/>
            <a:ext cx="958361" cy="461665"/>
          </a:xfrm>
          <a:prstGeom prst="rect">
            <a:avLst/>
          </a:prstGeom>
          <a:solidFill>
            <a:schemeClr val="accent6">
              <a:lumMod val="20000"/>
              <a:lumOff val="80000"/>
            </a:schemeClr>
          </a:solidFill>
        </p:spPr>
        <p:txBody>
          <a:bodyPr wrap="square" rtlCol="0">
            <a:spAutoFit/>
          </a:bodyPr>
          <a:lstStyle/>
          <a:p>
            <a:r>
              <a:rPr lang="en-US" sz="2400" b="1" dirty="0">
                <a:solidFill>
                  <a:srgbClr val="0000FF"/>
                </a:solidFill>
              </a:rPr>
              <a:t>2 km</a:t>
            </a:r>
          </a:p>
        </p:txBody>
      </p:sp>
      <p:sp>
        <p:nvSpPr>
          <p:cNvPr id="11" name="TextBox 10">
            <a:extLst>
              <a:ext uri="{FF2B5EF4-FFF2-40B4-BE49-F238E27FC236}">
                <a16:creationId xmlns:a16="http://schemas.microsoft.com/office/drawing/2014/main" id="{06A10D68-80AB-424A-BAD4-7F8261C06B51}"/>
              </a:ext>
            </a:extLst>
          </p:cNvPr>
          <p:cNvSpPr txBox="1"/>
          <p:nvPr/>
        </p:nvSpPr>
        <p:spPr>
          <a:xfrm>
            <a:off x="355600" y="3274310"/>
            <a:ext cx="928077" cy="461665"/>
          </a:xfrm>
          <a:prstGeom prst="rect">
            <a:avLst/>
          </a:prstGeom>
          <a:solidFill>
            <a:schemeClr val="accent6">
              <a:lumMod val="20000"/>
              <a:lumOff val="80000"/>
            </a:schemeClr>
          </a:solid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rPr>
              <a:t>5 km</a:t>
            </a:r>
          </a:p>
        </p:txBody>
      </p:sp>
    </p:spTree>
    <p:extLst>
      <p:ext uri="{BB962C8B-B14F-4D97-AF65-F5344CB8AC3E}">
        <p14:creationId xmlns:p14="http://schemas.microsoft.com/office/powerpoint/2010/main" val="1056627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2690" name="Group 40">
            <a:extLst>
              <a:ext uri="{FF2B5EF4-FFF2-40B4-BE49-F238E27FC236}">
                <a16:creationId xmlns:a16="http://schemas.microsoft.com/office/drawing/2014/main" id="{94CB35CE-786F-4B8C-BEC9-48DB7AE0C9B8}"/>
              </a:ext>
            </a:extLst>
          </p:cNvPr>
          <p:cNvGrpSpPr>
            <a:grpSpLocks/>
          </p:cNvGrpSpPr>
          <p:nvPr/>
        </p:nvGrpSpPr>
        <p:grpSpPr bwMode="auto">
          <a:xfrm>
            <a:off x="762000" y="1066800"/>
            <a:ext cx="8350250" cy="5561013"/>
            <a:chOff x="380" y="903"/>
            <a:chExt cx="5260" cy="3503"/>
          </a:xfrm>
        </p:grpSpPr>
        <p:graphicFrame>
          <p:nvGraphicFramePr>
            <p:cNvPr id="242706" name="Object 3">
              <a:extLst>
                <a:ext uri="{FF2B5EF4-FFF2-40B4-BE49-F238E27FC236}">
                  <a16:creationId xmlns:a16="http://schemas.microsoft.com/office/drawing/2014/main" id="{B1DDA88B-48A0-4C51-9013-905BAFE05248}"/>
                </a:ext>
              </a:extLst>
            </p:cNvPr>
            <p:cNvGraphicFramePr>
              <a:graphicFrameLocks noChangeAspect="1"/>
            </p:cNvGraphicFramePr>
            <p:nvPr/>
          </p:nvGraphicFramePr>
          <p:xfrm>
            <a:off x="1111" y="903"/>
            <a:ext cx="3357" cy="2902"/>
          </p:xfrm>
          <a:graphic>
            <a:graphicData uri="http://schemas.openxmlformats.org/presentationml/2006/ole">
              <mc:AlternateContent xmlns:mc="http://schemas.openxmlformats.org/markup-compatibility/2006">
                <mc:Choice xmlns:v="urn:schemas-microsoft-com:vml" Requires="v">
                  <p:oleObj spid="_x0000_s318465" name="Photo Editor Photo" r:id="rId4" imgW="19323810" imgH="17152381" progId="MSPhotoEd.3">
                    <p:embed/>
                  </p:oleObj>
                </mc:Choice>
                <mc:Fallback>
                  <p:oleObj name="Photo Editor Photo" r:id="rId4" imgW="19323810" imgH="17152381" progId="MSPhotoEd.3">
                    <p:embed/>
                    <p:pic>
                      <p:nvPicPr>
                        <p:cNvPr id="242706" name="Object 3">
                          <a:extLst>
                            <a:ext uri="{FF2B5EF4-FFF2-40B4-BE49-F238E27FC236}">
                              <a16:creationId xmlns:a16="http://schemas.microsoft.com/office/drawing/2014/main" id="{B1DDA88B-48A0-4C51-9013-905BAFE05248}"/>
                            </a:ext>
                          </a:extLst>
                        </p:cNvPr>
                        <p:cNvPicPr>
                          <a:picLocks noChangeAspect="1" noChangeArrowheads="1"/>
                        </p:cNvPicPr>
                        <p:nvPr/>
                      </p:nvPicPr>
                      <p:blipFill>
                        <a:blip r:embed="rId5">
                          <a:lum bright="-12000" contrast="30000"/>
                          <a:extLst>
                            <a:ext uri="{28A0092B-C50C-407E-A947-70E740481C1C}">
                              <a14:useLocalDpi xmlns:a14="http://schemas.microsoft.com/office/drawing/2010/main" val="0"/>
                            </a:ext>
                          </a:extLst>
                        </a:blip>
                        <a:srcRect/>
                        <a:stretch>
                          <a:fillRect/>
                        </a:stretch>
                      </p:blipFill>
                      <p:spPr bwMode="auto">
                        <a:xfrm>
                          <a:off x="1111" y="903"/>
                          <a:ext cx="3357" cy="2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2707" name="Text Box 4">
              <a:extLst>
                <a:ext uri="{FF2B5EF4-FFF2-40B4-BE49-F238E27FC236}">
                  <a16:creationId xmlns:a16="http://schemas.microsoft.com/office/drawing/2014/main" id="{C89D33F7-9890-4DF8-90B1-291AA9BBD3C4}"/>
                </a:ext>
              </a:extLst>
            </p:cNvPr>
            <p:cNvSpPr txBox="1">
              <a:spLocks noChangeArrowheads="1"/>
            </p:cNvSpPr>
            <p:nvPr/>
          </p:nvSpPr>
          <p:spPr bwMode="auto">
            <a:xfrm>
              <a:off x="1247" y="1253"/>
              <a:ext cx="635"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CC"/>
                  </a:solidFill>
                  <a:effectLst/>
                  <a:uLnTx/>
                  <a:uFillTx/>
                  <a:latin typeface="Calibri" panose="020F0502020204030204" pitchFamily="34" charset="0"/>
                  <a:ea typeface="ＭＳ Ｐゴシック" panose="020B0600070205080204" pitchFamily="34" charset="-128"/>
                  <a:cs typeface="+mn-cs"/>
                </a:rPr>
                <a:t>Cloud Charge Distribution</a:t>
              </a:r>
            </a:p>
          </p:txBody>
        </p:sp>
        <p:sp>
          <p:nvSpPr>
            <p:cNvPr id="242708" name="Text Box 5">
              <a:extLst>
                <a:ext uri="{FF2B5EF4-FFF2-40B4-BE49-F238E27FC236}">
                  <a16:creationId xmlns:a16="http://schemas.microsoft.com/office/drawing/2014/main" id="{9394C8EE-C308-4F9B-AD82-F43FC8773ACE}"/>
                </a:ext>
              </a:extLst>
            </p:cNvPr>
            <p:cNvSpPr txBox="1">
              <a:spLocks noChangeArrowheads="1"/>
            </p:cNvSpPr>
            <p:nvPr/>
          </p:nvSpPr>
          <p:spPr bwMode="auto">
            <a:xfrm>
              <a:off x="2048" y="1243"/>
              <a:ext cx="545"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CC"/>
                  </a:solidFill>
                  <a:effectLst/>
                  <a:uLnTx/>
                  <a:uFillTx/>
                  <a:latin typeface="Calibri" panose="020F0502020204030204" pitchFamily="34" charset="0"/>
                  <a:ea typeface="ＭＳ Ｐゴシック" panose="020B0600070205080204" pitchFamily="34" charset="-128"/>
                  <a:cs typeface="+mn-cs"/>
                </a:rPr>
                <a:t>Preliminary</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CC"/>
                  </a:solidFill>
                  <a:effectLst/>
                  <a:uLnTx/>
                  <a:uFillTx/>
                  <a:latin typeface="Calibri" panose="020F0502020204030204" pitchFamily="34" charset="0"/>
                  <a:ea typeface="ＭＳ Ｐゴシック" panose="020B0600070205080204" pitchFamily="34" charset="-128"/>
                  <a:cs typeface="+mn-cs"/>
                </a:rPr>
                <a:t>Breakdown</a:t>
              </a:r>
            </a:p>
          </p:txBody>
        </p:sp>
        <p:sp>
          <p:nvSpPr>
            <p:cNvPr id="242709" name="Text Box 6">
              <a:extLst>
                <a:ext uri="{FF2B5EF4-FFF2-40B4-BE49-F238E27FC236}">
                  <a16:creationId xmlns:a16="http://schemas.microsoft.com/office/drawing/2014/main" id="{34CC0692-3C40-4B8C-BD2E-283EB437D676}"/>
                </a:ext>
              </a:extLst>
            </p:cNvPr>
            <p:cNvSpPr txBox="1">
              <a:spLocks noChangeArrowheads="1"/>
            </p:cNvSpPr>
            <p:nvPr/>
          </p:nvSpPr>
          <p:spPr bwMode="auto">
            <a:xfrm>
              <a:off x="2897" y="1264"/>
              <a:ext cx="436"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CC"/>
                  </a:solidFill>
                  <a:effectLst/>
                  <a:uLnTx/>
                  <a:uFillTx/>
                  <a:latin typeface="Calibri" panose="020F0502020204030204" pitchFamily="34" charset="0"/>
                  <a:ea typeface="ＭＳ Ｐゴシック" panose="020B0600070205080204" pitchFamily="34" charset="-128"/>
                  <a:cs typeface="+mn-cs"/>
                </a:rPr>
                <a:t>Stepped</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CC"/>
                  </a:solidFill>
                  <a:effectLst/>
                  <a:uLnTx/>
                  <a:uFillTx/>
                  <a:latin typeface="Calibri" panose="020F0502020204030204" pitchFamily="34" charset="0"/>
                  <a:ea typeface="ＭＳ Ｐゴシック" panose="020B0600070205080204" pitchFamily="34" charset="-128"/>
                  <a:cs typeface="+mn-cs"/>
                </a:rPr>
                <a:t>Leader</a:t>
              </a:r>
            </a:p>
          </p:txBody>
        </p:sp>
        <p:sp>
          <p:nvSpPr>
            <p:cNvPr id="242710" name="Text Box 7">
              <a:extLst>
                <a:ext uri="{FF2B5EF4-FFF2-40B4-BE49-F238E27FC236}">
                  <a16:creationId xmlns:a16="http://schemas.microsoft.com/office/drawing/2014/main" id="{6DCE665E-BE45-438F-9834-4BC250F887ED}"/>
                </a:ext>
              </a:extLst>
            </p:cNvPr>
            <p:cNvSpPr txBox="1">
              <a:spLocks noChangeArrowheads="1"/>
            </p:cNvSpPr>
            <p:nvPr/>
          </p:nvSpPr>
          <p:spPr bwMode="auto">
            <a:xfrm>
              <a:off x="2380" y="2191"/>
              <a:ext cx="545"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CC"/>
                  </a:solidFill>
                  <a:effectLst/>
                  <a:uLnTx/>
                  <a:uFillTx/>
                  <a:latin typeface="Calibri" panose="020F0502020204030204" pitchFamily="34" charset="0"/>
                  <a:ea typeface="ＭＳ Ｐゴシック" panose="020B0600070205080204" pitchFamily="34" charset="-128"/>
                  <a:cs typeface="+mn-cs"/>
                </a:rPr>
                <a:t>Attachment</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CC"/>
                  </a:solidFill>
                  <a:effectLst/>
                  <a:uLnTx/>
                  <a:uFillTx/>
                  <a:latin typeface="Calibri" panose="020F0502020204030204" pitchFamily="34" charset="0"/>
                  <a:ea typeface="ＭＳ Ｐゴシック" panose="020B0600070205080204" pitchFamily="34" charset="-128"/>
                  <a:cs typeface="+mn-cs"/>
                </a:rPr>
                <a:t>Process</a:t>
              </a:r>
            </a:p>
          </p:txBody>
        </p:sp>
        <p:sp>
          <p:nvSpPr>
            <p:cNvPr id="242711" name="Text Box 8">
              <a:extLst>
                <a:ext uri="{FF2B5EF4-FFF2-40B4-BE49-F238E27FC236}">
                  <a16:creationId xmlns:a16="http://schemas.microsoft.com/office/drawing/2014/main" id="{17999517-69FD-4974-AEF0-BE7C96B45036}"/>
                </a:ext>
              </a:extLst>
            </p:cNvPr>
            <p:cNvSpPr txBox="1">
              <a:spLocks noChangeArrowheads="1"/>
            </p:cNvSpPr>
            <p:nvPr/>
          </p:nvSpPr>
          <p:spPr bwMode="auto">
            <a:xfrm>
              <a:off x="3140" y="2197"/>
              <a:ext cx="545"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CC"/>
                  </a:solidFill>
                  <a:effectLst/>
                  <a:uLnTx/>
                  <a:uFillTx/>
                  <a:latin typeface="Calibri" panose="020F0502020204030204" pitchFamily="34" charset="0"/>
                  <a:ea typeface="ＭＳ Ｐゴシック" panose="020B0600070205080204" pitchFamily="34" charset="-128"/>
                  <a:cs typeface="+mn-cs"/>
                </a:rPr>
                <a:t>First Return</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CC"/>
                  </a:solidFill>
                  <a:effectLst/>
                  <a:uLnTx/>
                  <a:uFillTx/>
                  <a:latin typeface="Calibri" panose="020F0502020204030204" pitchFamily="34" charset="0"/>
                  <a:ea typeface="ＭＳ Ｐゴシック" panose="020B0600070205080204" pitchFamily="34" charset="-128"/>
                  <a:cs typeface="+mn-cs"/>
                </a:rPr>
                <a:t>Stroke</a:t>
              </a:r>
            </a:p>
          </p:txBody>
        </p:sp>
        <p:sp>
          <p:nvSpPr>
            <p:cNvPr id="242712" name="Text Box 9">
              <a:extLst>
                <a:ext uri="{FF2B5EF4-FFF2-40B4-BE49-F238E27FC236}">
                  <a16:creationId xmlns:a16="http://schemas.microsoft.com/office/drawing/2014/main" id="{1171AF30-6953-483E-9629-3375C52A9DDC}"/>
                </a:ext>
              </a:extLst>
            </p:cNvPr>
            <p:cNvSpPr txBox="1">
              <a:spLocks noChangeArrowheads="1"/>
            </p:cNvSpPr>
            <p:nvPr/>
          </p:nvSpPr>
          <p:spPr bwMode="auto">
            <a:xfrm>
              <a:off x="2417" y="3213"/>
              <a:ext cx="372" cy="2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CC"/>
                  </a:solidFill>
                  <a:effectLst/>
                  <a:uLnTx/>
                  <a:uFillTx/>
                  <a:latin typeface="Calibri" panose="020F0502020204030204" pitchFamily="34" charset="0"/>
                  <a:ea typeface="ＭＳ Ｐゴシック" panose="020B0600070205080204" pitchFamily="34" charset="-128"/>
                  <a:cs typeface="+mn-cs"/>
                </a:rPr>
                <a:t>Dart</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CC"/>
                  </a:solidFill>
                  <a:effectLst/>
                  <a:uLnTx/>
                  <a:uFillTx/>
                  <a:latin typeface="Calibri" panose="020F0502020204030204" pitchFamily="34" charset="0"/>
                  <a:ea typeface="ＭＳ Ｐゴシック" panose="020B0600070205080204" pitchFamily="34" charset="-128"/>
                  <a:cs typeface="+mn-cs"/>
                </a:rPr>
                <a:t>Leader</a:t>
              </a:r>
            </a:p>
          </p:txBody>
        </p:sp>
        <p:sp>
          <p:nvSpPr>
            <p:cNvPr id="242713" name="Text Box 10">
              <a:extLst>
                <a:ext uri="{FF2B5EF4-FFF2-40B4-BE49-F238E27FC236}">
                  <a16:creationId xmlns:a16="http://schemas.microsoft.com/office/drawing/2014/main" id="{0B9658C4-3DCA-49C8-9165-6D15325F2C7A}"/>
                </a:ext>
              </a:extLst>
            </p:cNvPr>
            <p:cNvSpPr txBox="1">
              <a:spLocks noChangeArrowheads="1"/>
            </p:cNvSpPr>
            <p:nvPr/>
          </p:nvSpPr>
          <p:spPr bwMode="auto">
            <a:xfrm>
              <a:off x="1610" y="3217"/>
              <a:ext cx="454" cy="2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CC"/>
                  </a:solidFill>
                  <a:effectLst/>
                  <a:uLnTx/>
                  <a:uFillTx/>
                  <a:latin typeface="Calibri" panose="020F0502020204030204" pitchFamily="34" charset="0"/>
                  <a:ea typeface="ＭＳ Ｐゴシック" panose="020B0600070205080204" pitchFamily="34" charset="-128"/>
                  <a:cs typeface="+mn-cs"/>
                </a:rPr>
                <a:t>K and J Process</a:t>
              </a:r>
            </a:p>
          </p:txBody>
        </p:sp>
        <p:sp>
          <p:nvSpPr>
            <p:cNvPr id="242714" name="Text Box 11">
              <a:extLst>
                <a:ext uri="{FF2B5EF4-FFF2-40B4-BE49-F238E27FC236}">
                  <a16:creationId xmlns:a16="http://schemas.microsoft.com/office/drawing/2014/main" id="{D2A9F321-1D46-4554-847E-9324B7EC9D41}"/>
                </a:ext>
              </a:extLst>
            </p:cNvPr>
            <p:cNvSpPr txBox="1">
              <a:spLocks noChangeArrowheads="1"/>
            </p:cNvSpPr>
            <p:nvPr/>
          </p:nvSpPr>
          <p:spPr bwMode="auto">
            <a:xfrm>
              <a:off x="1436" y="1672"/>
              <a:ext cx="243" cy="13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t = 0</a:t>
              </a:r>
            </a:p>
          </p:txBody>
        </p:sp>
        <p:sp>
          <p:nvSpPr>
            <p:cNvPr id="242715" name="Text Box 12">
              <a:extLst>
                <a:ext uri="{FF2B5EF4-FFF2-40B4-BE49-F238E27FC236}">
                  <a16:creationId xmlns:a16="http://schemas.microsoft.com/office/drawing/2014/main" id="{731DFA6E-4A2A-49B8-8353-15AC11CE08F5}"/>
                </a:ext>
              </a:extLst>
            </p:cNvPr>
            <p:cNvSpPr txBox="1">
              <a:spLocks noChangeArrowheads="1"/>
            </p:cNvSpPr>
            <p:nvPr/>
          </p:nvSpPr>
          <p:spPr bwMode="auto">
            <a:xfrm>
              <a:off x="2206" y="1678"/>
              <a:ext cx="345" cy="13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1.00 ms</a:t>
              </a:r>
            </a:p>
          </p:txBody>
        </p:sp>
        <p:sp>
          <p:nvSpPr>
            <p:cNvPr id="242716" name="Text Box 13">
              <a:extLst>
                <a:ext uri="{FF2B5EF4-FFF2-40B4-BE49-F238E27FC236}">
                  <a16:creationId xmlns:a16="http://schemas.microsoft.com/office/drawing/2014/main" id="{064205E1-B599-4830-91AA-A760757C599F}"/>
                </a:ext>
              </a:extLst>
            </p:cNvPr>
            <p:cNvSpPr txBox="1">
              <a:spLocks noChangeArrowheads="1"/>
            </p:cNvSpPr>
            <p:nvPr/>
          </p:nvSpPr>
          <p:spPr bwMode="auto">
            <a:xfrm>
              <a:off x="2883" y="1677"/>
              <a:ext cx="345" cy="13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1.10 ms</a:t>
              </a:r>
            </a:p>
          </p:txBody>
        </p:sp>
        <p:sp>
          <p:nvSpPr>
            <p:cNvPr id="242717" name="Text Box 14">
              <a:extLst>
                <a:ext uri="{FF2B5EF4-FFF2-40B4-BE49-F238E27FC236}">
                  <a16:creationId xmlns:a16="http://schemas.microsoft.com/office/drawing/2014/main" id="{7AF9EF65-C5A1-4EC1-A8C1-A5FB6018F9D7}"/>
                </a:ext>
              </a:extLst>
            </p:cNvPr>
            <p:cNvSpPr txBox="1">
              <a:spLocks noChangeArrowheads="1"/>
            </p:cNvSpPr>
            <p:nvPr/>
          </p:nvSpPr>
          <p:spPr bwMode="auto">
            <a:xfrm>
              <a:off x="3693" y="1677"/>
              <a:ext cx="345" cy="13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1.20 ms</a:t>
              </a:r>
            </a:p>
          </p:txBody>
        </p:sp>
        <p:sp>
          <p:nvSpPr>
            <p:cNvPr id="242718" name="Text Box 15">
              <a:extLst>
                <a:ext uri="{FF2B5EF4-FFF2-40B4-BE49-F238E27FC236}">
                  <a16:creationId xmlns:a16="http://schemas.microsoft.com/office/drawing/2014/main" id="{166AA270-FB2C-4597-BD06-16FF7B97AFF3}"/>
                </a:ext>
              </a:extLst>
            </p:cNvPr>
            <p:cNvSpPr txBox="1">
              <a:spLocks noChangeArrowheads="1"/>
            </p:cNvSpPr>
            <p:nvPr/>
          </p:nvSpPr>
          <p:spPr bwMode="auto">
            <a:xfrm>
              <a:off x="1368" y="2630"/>
              <a:ext cx="381" cy="13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19.00 ms</a:t>
              </a:r>
            </a:p>
          </p:txBody>
        </p:sp>
        <p:sp>
          <p:nvSpPr>
            <p:cNvPr id="242719" name="Text Box 16">
              <a:extLst>
                <a:ext uri="{FF2B5EF4-FFF2-40B4-BE49-F238E27FC236}">
                  <a16:creationId xmlns:a16="http://schemas.microsoft.com/office/drawing/2014/main" id="{5DAC3479-3A19-413B-B838-D1B7D4AB94BB}"/>
                </a:ext>
              </a:extLst>
            </p:cNvPr>
            <p:cNvSpPr txBox="1">
              <a:spLocks noChangeArrowheads="1"/>
            </p:cNvSpPr>
            <p:nvPr/>
          </p:nvSpPr>
          <p:spPr bwMode="auto">
            <a:xfrm>
              <a:off x="2121" y="2629"/>
              <a:ext cx="381" cy="13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20.00 ms</a:t>
              </a:r>
            </a:p>
          </p:txBody>
        </p:sp>
        <p:sp>
          <p:nvSpPr>
            <p:cNvPr id="242720" name="Text Box 17">
              <a:extLst>
                <a:ext uri="{FF2B5EF4-FFF2-40B4-BE49-F238E27FC236}">
                  <a16:creationId xmlns:a16="http://schemas.microsoft.com/office/drawing/2014/main" id="{7B86DEEB-D36C-4771-ABC0-F9346D3B43B2}"/>
                </a:ext>
              </a:extLst>
            </p:cNvPr>
            <p:cNvSpPr txBox="1">
              <a:spLocks noChangeArrowheads="1"/>
            </p:cNvSpPr>
            <p:nvPr/>
          </p:nvSpPr>
          <p:spPr bwMode="auto">
            <a:xfrm>
              <a:off x="2910" y="2629"/>
              <a:ext cx="381" cy="13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20.10 ms</a:t>
              </a:r>
            </a:p>
          </p:txBody>
        </p:sp>
        <p:sp>
          <p:nvSpPr>
            <p:cNvPr id="242721" name="Text Box 18">
              <a:extLst>
                <a:ext uri="{FF2B5EF4-FFF2-40B4-BE49-F238E27FC236}">
                  <a16:creationId xmlns:a16="http://schemas.microsoft.com/office/drawing/2014/main" id="{F08727F9-8FF6-4598-820C-674D01612F8F}"/>
                </a:ext>
              </a:extLst>
            </p:cNvPr>
            <p:cNvSpPr txBox="1">
              <a:spLocks noChangeArrowheads="1"/>
            </p:cNvSpPr>
            <p:nvPr/>
          </p:nvSpPr>
          <p:spPr bwMode="auto">
            <a:xfrm>
              <a:off x="3708" y="2629"/>
              <a:ext cx="381" cy="13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20.20 ms</a:t>
              </a:r>
            </a:p>
          </p:txBody>
        </p:sp>
        <p:sp>
          <p:nvSpPr>
            <p:cNvPr id="242722" name="Text Box 19">
              <a:extLst>
                <a:ext uri="{FF2B5EF4-FFF2-40B4-BE49-F238E27FC236}">
                  <a16:creationId xmlns:a16="http://schemas.microsoft.com/office/drawing/2014/main" id="{339FBAA7-C67B-4F94-BFDF-37D8A99D233B}"/>
                </a:ext>
              </a:extLst>
            </p:cNvPr>
            <p:cNvSpPr txBox="1">
              <a:spLocks noChangeArrowheads="1"/>
            </p:cNvSpPr>
            <p:nvPr/>
          </p:nvSpPr>
          <p:spPr bwMode="auto">
            <a:xfrm>
              <a:off x="1368" y="3634"/>
              <a:ext cx="381" cy="13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40.00 ms</a:t>
              </a:r>
            </a:p>
          </p:txBody>
        </p:sp>
        <p:sp>
          <p:nvSpPr>
            <p:cNvPr id="242723" name="Text Box 20">
              <a:extLst>
                <a:ext uri="{FF2B5EF4-FFF2-40B4-BE49-F238E27FC236}">
                  <a16:creationId xmlns:a16="http://schemas.microsoft.com/office/drawing/2014/main" id="{9DAC6CE3-31D2-4D76-A72C-A7ED18E0D096}"/>
                </a:ext>
              </a:extLst>
            </p:cNvPr>
            <p:cNvSpPr txBox="1">
              <a:spLocks noChangeArrowheads="1"/>
            </p:cNvSpPr>
            <p:nvPr/>
          </p:nvSpPr>
          <p:spPr bwMode="auto">
            <a:xfrm>
              <a:off x="2121" y="3639"/>
              <a:ext cx="381" cy="13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60.00 ms</a:t>
              </a:r>
            </a:p>
          </p:txBody>
        </p:sp>
        <p:sp>
          <p:nvSpPr>
            <p:cNvPr id="242724" name="Text Box 21">
              <a:extLst>
                <a:ext uri="{FF2B5EF4-FFF2-40B4-BE49-F238E27FC236}">
                  <a16:creationId xmlns:a16="http://schemas.microsoft.com/office/drawing/2014/main" id="{3A92FACE-7ED1-4A03-94BA-069E9EC7CB05}"/>
                </a:ext>
              </a:extLst>
            </p:cNvPr>
            <p:cNvSpPr txBox="1">
              <a:spLocks noChangeArrowheads="1"/>
            </p:cNvSpPr>
            <p:nvPr/>
          </p:nvSpPr>
          <p:spPr bwMode="auto">
            <a:xfrm>
              <a:off x="2880" y="3639"/>
              <a:ext cx="381" cy="13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61.00 ms</a:t>
              </a:r>
            </a:p>
          </p:txBody>
        </p:sp>
        <p:sp>
          <p:nvSpPr>
            <p:cNvPr id="242725" name="Text Box 22">
              <a:extLst>
                <a:ext uri="{FF2B5EF4-FFF2-40B4-BE49-F238E27FC236}">
                  <a16:creationId xmlns:a16="http://schemas.microsoft.com/office/drawing/2014/main" id="{8C1CC754-A701-4F51-8725-E877EB3FA2C2}"/>
                </a:ext>
              </a:extLst>
            </p:cNvPr>
            <p:cNvSpPr txBox="1">
              <a:spLocks noChangeArrowheads="1"/>
            </p:cNvSpPr>
            <p:nvPr/>
          </p:nvSpPr>
          <p:spPr bwMode="auto">
            <a:xfrm>
              <a:off x="3663" y="3634"/>
              <a:ext cx="381" cy="13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62.05 ms</a:t>
              </a:r>
            </a:p>
          </p:txBody>
        </p:sp>
        <p:sp>
          <p:nvSpPr>
            <p:cNvPr id="242726" name="Text Box 23">
              <a:extLst>
                <a:ext uri="{FF2B5EF4-FFF2-40B4-BE49-F238E27FC236}">
                  <a16:creationId xmlns:a16="http://schemas.microsoft.com/office/drawing/2014/main" id="{0C9FC5BD-4BC9-4E39-8B8B-99C7C1C4D35B}"/>
                </a:ext>
              </a:extLst>
            </p:cNvPr>
            <p:cNvSpPr txBox="1">
              <a:spLocks noChangeArrowheads="1"/>
            </p:cNvSpPr>
            <p:nvPr/>
          </p:nvSpPr>
          <p:spPr bwMode="auto">
            <a:xfrm>
              <a:off x="380" y="3883"/>
              <a:ext cx="5260"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A drawing illustrating various processes comprising a negative cloud-to-ground lightning flash (</a:t>
              </a:r>
              <a:r>
                <a:rPr kumimoji="0" lang="en-US" altLang="en-US" sz="1600" b="1" i="0" u="none" strike="noStrike" kern="1200" cap="none" spc="0" normalizeH="0" baseline="0" noProof="0">
                  <a:ln>
                    <a:noFill/>
                  </a:ln>
                  <a:solidFill>
                    <a:srgbClr val="C00000"/>
                  </a:solidFill>
                  <a:effectLst/>
                  <a:uLnTx/>
                  <a:uFillTx/>
                  <a:latin typeface="Arial" panose="020B0604020202020204" pitchFamily="34" charset="0"/>
                  <a:ea typeface="ＭＳ Ｐゴシック" panose="020B0600070205080204" pitchFamily="34" charset="-128"/>
                  <a:cs typeface="Arial" panose="020B0604020202020204" pitchFamily="34" charset="0"/>
                </a:rPr>
                <a:t>not shown are continuing current and M-components</a:t>
              </a: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 Adapted from Uman (1987). </a:t>
              </a:r>
            </a:p>
          </p:txBody>
        </p:sp>
        <p:sp>
          <p:nvSpPr>
            <p:cNvPr id="242727" name="Text Box 24">
              <a:extLst>
                <a:ext uri="{FF2B5EF4-FFF2-40B4-BE49-F238E27FC236}">
                  <a16:creationId xmlns:a16="http://schemas.microsoft.com/office/drawing/2014/main" id="{2BF1E369-C434-45BE-8E02-C16B763DB462}"/>
                </a:ext>
              </a:extLst>
            </p:cNvPr>
            <p:cNvSpPr txBox="1">
              <a:spLocks noChangeArrowheads="1"/>
            </p:cNvSpPr>
            <p:nvPr/>
          </p:nvSpPr>
          <p:spPr bwMode="auto">
            <a:xfrm>
              <a:off x="3969" y="3191"/>
              <a:ext cx="708"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CC"/>
                  </a:solidFill>
                  <a:effectLst/>
                  <a:uLnTx/>
                  <a:uFillTx/>
                  <a:latin typeface="Calibri" panose="020F0502020204030204" pitchFamily="34" charset="0"/>
                  <a:ea typeface="ＭＳ Ｐゴシック" panose="020B0600070205080204" pitchFamily="34" charset="-128"/>
                  <a:cs typeface="+mn-cs"/>
                </a:rPr>
                <a:t>Second Return</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CC"/>
                  </a:solidFill>
                  <a:effectLst/>
                  <a:uLnTx/>
                  <a:uFillTx/>
                  <a:latin typeface="Calibri" panose="020F0502020204030204" pitchFamily="34" charset="0"/>
                  <a:ea typeface="ＭＳ Ｐゴシック" panose="020B0600070205080204" pitchFamily="34" charset="-128"/>
                  <a:cs typeface="+mn-cs"/>
                </a:rPr>
                <a:t>Stroke</a:t>
              </a:r>
            </a:p>
          </p:txBody>
        </p:sp>
        <p:sp>
          <p:nvSpPr>
            <p:cNvPr id="242728" name="Rectangle 25">
              <a:extLst>
                <a:ext uri="{FF2B5EF4-FFF2-40B4-BE49-F238E27FC236}">
                  <a16:creationId xmlns:a16="http://schemas.microsoft.com/office/drawing/2014/main" id="{AC449FE1-16CD-4AA7-B8A5-177E6F105241}"/>
                </a:ext>
              </a:extLst>
            </p:cNvPr>
            <p:cNvSpPr>
              <a:spLocks noChangeArrowheads="1"/>
            </p:cNvSpPr>
            <p:nvPr/>
          </p:nvSpPr>
          <p:spPr bwMode="auto">
            <a:xfrm>
              <a:off x="1546" y="3289"/>
              <a:ext cx="91" cy="1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242729" name="Rectangle 26">
              <a:extLst>
                <a:ext uri="{FF2B5EF4-FFF2-40B4-BE49-F238E27FC236}">
                  <a16:creationId xmlns:a16="http://schemas.microsoft.com/office/drawing/2014/main" id="{BCFDADB2-E53B-4B50-A699-D47A0F67B36B}"/>
                </a:ext>
              </a:extLst>
            </p:cNvPr>
            <p:cNvSpPr>
              <a:spLocks noChangeArrowheads="1"/>
            </p:cNvSpPr>
            <p:nvPr/>
          </p:nvSpPr>
          <p:spPr bwMode="auto">
            <a:xfrm>
              <a:off x="2360" y="3262"/>
              <a:ext cx="91" cy="1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grpSp>
      <p:sp>
        <p:nvSpPr>
          <p:cNvPr id="242691" name="Line 27">
            <a:extLst>
              <a:ext uri="{FF2B5EF4-FFF2-40B4-BE49-F238E27FC236}">
                <a16:creationId xmlns:a16="http://schemas.microsoft.com/office/drawing/2014/main" id="{6F4EA976-EFE5-4244-8863-CEABED63E4DF}"/>
              </a:ext>
            </a:extLst>
          </p:cNvPr>
          <p:cNvSpPr>
            <a:spLocks noChangeShapeType="1"/>
          </p:cNvSpPr>
          <p:nvPr/>
        </p:nvSpPr>
        <p:spPr bwMode="auto">
          <a:xfrm>
            <a:off x="1066800" y="457200"/>
            <a:ext cx="8077200" cy="0"/>
          </a:xfrm>
          <a:prstGeom prst="line">
            <a:avLst/>
          </a:prstGeom>
          <a:noFill/>
          <a:ln w="19050">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42692" name="Text Box 28">
            <a:extLst>
              <a:ext uri="{FF2B5EF4-FFF2-40B4-BE49-F238E27FC236}">
                <a16:creationId xmlns:a16="http://schemas.microsoft.com/office/drawing/2014/main" id="{60B78028-A894-43C0-865B-225B6BE4812B}"/>
              </a:ext>
            </a:extLst>
          </p:cNvPr>
          <p:cNvSpPr txBox="1">
            <a:spLocks noChangeArrowheads="1"/>
          </p:cNvSpPr>
          <p:nvPr/>
        </p:nvSpPr>
        <p:spPr bwMode="auto">
          <a:xfrm>
            <a:off x="533400" y="128588"/>
            <a:ext cx="6789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Times New Roman" panose="02020603050405020304" pitchFamily="18" charset="0"/>
              </a:rPr>
              <a:t>           Downward Negative Lightning Discharge to Ground </a:t>
            </a:r>
            <a:r>
              <a:rPr kumimoji="0" lang="en-US" altLang="en-US" sz="1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Times New Roman" panose="02020603050405020304" pitchFamily="18" charset="0"/>
              </a:rPr>
              <a:t>(-CG</a:t>
            </a:r>
            <a:r>
              <a:rPr kumimoji="0" lang="en-US" altLang="en-US" sz="1800" b="0"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Times New Roman" panose="02020603050405020304" pitchFamily="18" charset="0"/>
              </a:rPr>
              <a:t>)</a:t>
            </a:r>
          </a:p>
        </p:txBody>
      </p:sp>
      <p:pic>
        <p:nvPicPr>
          <p:cNvPr id="242693" name="Picture 30" descr="stripe">
            <a:extLst>
              <a:ext uri="{FF2B5EF4-FFF2-40B4-BE49-F238E27FC236}">
                <a16:creationId xmlns:a16="http://schemas.microsoft.com/office/drawing/2014/main" id="{BC90D355-E2B5-4E21-BB8F-16F6EFD933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4" name="Line 35">
            <a:extLst>
              <a:ext uri="{FF2B5EF4-FFF2-40B4-BE49-F238E27FC236}">
                <a16:creationId xmlns:a16="http://schemas.microsoft.com/office/drawing/2014/main" id="{47FF8A31-9AF2-4F32-8C38-A33FC3013FAB}"/>
              </a:ext>
            </a:extLst>
          </p:cNvPr>
          <p:cNvSpPr>
            <a:spLocks noChangeShapeType="1"/>
          </p:cNvSpPr>
          <p:nvPr/>
        </p:nvSpPr>
        <p:spPr bwMode="auto">
          <a:xfrm>
            <a:off x="1447800" y="6586538"/>
            <a:ext cx="6527800" cy="0"/>
          </a:xfrm>
          <a:prstGeom prst="line">
            <a:avLst/>
          </a:prstGeom>
          <a:noFill/>
          <a:ln w="85725">
            <a:solidFill>
              <a:srgbClr val="2101DF"/>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42695" name="Line 36">
            <a:extLst>
              <a:ext uri="{FF2B5EF4-FFF2-40B4-BE49-F238E27FC236}">
                <a16:creationId xmlns:a16="http://schemas.microsoft.com/office/drawing/2014/main" id="{2CD28B36-BAC0-4C50-8F23-D91557E9D830}"/>
              </a:ext>
            </a:extLst>
          </p:cNvPr>
          <p:cNvSpPr>
            <a:spLocks noChangeShapeType="1"/>
          </p:cNvSpPr>
          <p:nvPr/>
        </p:nvSpPr>
        <p:spPr bwMode="auto">
          <a:xfrm>
            <a:off x="1992313" y="6715125"/>
            <a:ext cx="5867400" cy="0"/>
          </a:xfrm>
          <a:prstGeom prst="line">
            <a:avLst/>
          </a:prstGeom>
          <a:noFill/>
          <a:ln w="85725">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42696" name="Rectangle 37">
            <a:extLst>
              <a:ext uri="{FF2B5EF4-FFF2-40B4-BE49-F238E27FC236}">
                <a16:creationId xmlns:a16="http://schemas.microsoft.com/office/drawing/2014/main" id="{E934925D-A03D-429E-966E-2AEF16AC2B63}"/>
              </a:ext>
            </a:extLst>
          </p:cNvPr>
          <p:cNvSpPr>
            <a:spLocks noChangeArrowheads="1"/>
          </p:cNvSpPr>
          <p:nvPr/>
        </p:nvSpPr>
        <p:spPr bwMode="auto">
          <a:xfrm>
            <a:off x="838200" y="6629400"/>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00124784-2A44-4149-A275-87954F4B5A0D}" type="slidenum">
              <a:rPr kumimoji="0" lang="en-US" altLang="en-US" sz="1200" b="0" i="0" u="none" strike="noStrike" kern="1200" cap="none" spc="0" normalizeH="0" baseline="0" noProof="0" smtClean="0">
                <a:ln>
                  <a:noFill/>
                </a:ln>
                <a:solidFill>
                  <a:srgbClr val="FF6600"/>
                </a:solidFill>
                <a:effectLst/>
                <a:uLnTx/>
                <a:uFillTx/>
                <a:latin typeface="Times New Roman" panose="02020603050405020304" pitchFamily="18" charset="0"/>
                <a:ea typeface="ＭＳ Ｐゴシック" panose="020B0600070205080204" pitchFamily="3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mn-cs"/>
            </a:endParaRPr>
          </a:p>
        </p:txBody>
      </p:sp>
      <p:pic>
        <p:nvPicPr>
          <p:cNvPr id="242697" name="Picture 38" descr="largeBlueWM">
            <a:extLst>
              <a:ext uri="{FF2B5EF4-FFF2-40B4-BE49-F238E27FC236}">
                <a16:creationId xmlns:a16="http://schemas.microsoft.com/office/drawing/2014/main" id="{420EFBAF-59D9-4A61-B55D-563B5A22F0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8" name="Oval 7">
            <a:extLst>
              <a:ext uri="{FF2B5EF4-FFF2-40B4-BE49-F238E27FC236}">
                <a16:creationId xmlns:a16="http://schemas.microsoft.com/office/drawing/2014/main" id="{434AF0B7-A0FE-4BB8-B850-57658EF417A6}"/>
              </a:ext>
            </a:extLst>
          </p:cNvPr>
          <p:cNvSpPr>
            <a:spLocks noChangeArrowheads="1"/>
          </p:cNvSpPr>
          <p:nvPr/>
        </p:nvSpPr>
        <p:spPr bwMode="auto">
          <a:xfrm rot="5400000">
            <a:off x="1411288" y="6548438"/>
            <a:ext cx="74612" cy="74612"/>
          </a:xfrm>
          <a:prstGeom prst="ellipse">
            <a:avLst/>
          </a:prstGeom>
          <a:solidFill>
            <a:srgbClr val="2101DF"/>
          </a:solidFill>
          <a:ln w="9525">
            <a:solidFill>
              <a:srgbClr val="2101DF"/>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242699" name="Oval 8">
            <a:extLst>
              <a:ext uri="{FF2B5EF4-FFF2-40B4-BE49-F238E27FC236}">
                <a16:creationId xmlns:a16="http://schemas.microsoft.com/office/drawing/2014/main" id="{E4E8D28F-A7A5-42E6-AFBA-BF79EA781043}"/>
              </a:ext>
            </a:extLst>
          </p:cNvPr>
          <p:cNvSpPr>
            <a:spLocks noChangeArrowheads="1"/>
          </p:cNvSpPr>
          <p:nvPr/>
        </p:nvSpPr>
        <p:spPr bwMode="auto">
          <a:xfrm rot="5400000">
            <a:off x="1944687" y="6677026"/>
            <a:ext cx="74613" cy="74612"/>
          </a:xfrm>
          <a:prstGeom prst="ellipse">
            <a:avLst/>
          </a:prstGeom>
          <a:solidFill>
            <a:srgbClr val="FF812B"/>
          </a:solidFill>
          <a:ln w="9525">
            <a:solidFill>
              <a:srgbClr val="FF812B"/>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242700" name="TextBox 1">
            <a:extLst>
              <a:ext uri="{FF2B5EF4-FFF2-40B4-BE49-F238E27FC236}">
                <a16:creationId xmlns:a16="http://schemas.microsoft.com/office/drawing/2014/main" id="{E48355A3-A302-42B1-999C-20E4314529EA}"/>
              </a:ext>
            </a:extLst>
          </p:cNvPr>
          <p:cNvSpPr txBox="1">
            <a:spLocks noChangeArrowheads="1"/>
          </p:cNvSpPr>
          <p:nvPr/>
        </p:nvSpPr>
        <p:spPr bwMode="auto">
          <a:xfrm>
            <a:off x="3408363" y="896938"/>
            <a:ext cx="3559175" cy="1587500"/>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2701" name="TextBox 2">
            <a:extLst>
              <a:ext uri="{FF2B5EF4-FFF2-40B4-BE49-F238E27FC236}">
                <a16:creationId xmlns:a16="http://schemas.microsoft.com/office/drawing/2014/main" id="{61272631-4435-4483-8471-FD96C38A7C97}"/>
              </a:ext>
            </a:extLst>
          </p:cNvPr>
          <p:cNvSpPr txBox="1">
            <a:spLocks noChangeArrowheads="1"/>
          </p:cNvSpPr>
          <p:nvPr/>
        </p:nvSpPr>
        <p:spPr bwMode="auto">
          <a:xfrm>
            <a:off x="3429000" y="4038600"/>
            <a:ext cx="2333625" cy="1652588"/>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2702" name="TextBox 3">
            <a:extLst>
              <a:ext uri="{FF2B5EF4-FFF2-40B4-BE49-F238E27FC236}">
                <a16:creationId xmlns:a16="http://schemas.microsoft.com/office/drawing/2014/main" id="{1C4FF237-EDA7-4599-BA99-4287097C2802}"/>
              </a:ext>
            </a:extLst>
          </p:cNvPr>
          <p:cNvSpPr txBox="1">
            <a:spLocks noChangeArrowheads="1"/>
          </p:cNvSpPr>
          <p:nvPr/>
        </p:nvSpPr>
        <p:spPr bwMode="auto">
          <a:xfrm>
            <a:off x="1909763" y="2532063"/>
            <a:ext cx="1390650" cy="1519237"/>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2703" name="TextBox 4">
            <a:extLst>
              <a:ext uri="{FF2B5EF4-FFF2-40B4-BE49-F238E27FC236}">
                <a16:creationId xmlns:a16="http://schemas.microsoft.com/office/drawing/2014/main" id="{B91E13B8-8971-4CC0-9498-C1FAD6613A70}"/>
              </a:ext>
            </a:extLst>
          </p:cNvPr>
          <p:cNvSpPr txBox="1">
            <a:spLocks noChangeArrowheads="1"/>
          </p:cNvSpPr>
          <p:nvPr/>
        </p:nvSpPr>
        <p:spPr bwMode="auto">
          <a:xfrm>
            <a:off x="2090738" y="677863"/>
            <a:ext cx="1209675" cy="3698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1" i="0" u="sng"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Section 3</a:t>
            </a:r>
          </a:p>
        </p:txBody>
      </p:sp>
      <p:sp>
        <p:nvSpPr>
          <p:cNvPr id="6" name="TextBox 5">
            <a:extLst>
              <a:ext uri="{FF2B5EF4-FFF2-40B4-BE49-F238E27FC236}">
                <a16:creationId xmlns:a16="http://schemas.microsoft.com/office/drawing/2014/main" id="{85D8A5BC-A102-4098-B155-73C5A8078AD1}"/>
              </a:ext>
            </a:extLst>
          </p:cNvPr>
          <p:cNvSpPr txBox="1"/>
          <p:nvPr/>
        </p:nvSpPr>
        <p:spPr>
          <a:xfrm>
            <a:off x="7251700" y="1066800"/>
            <a:ext cx="1338263" cy="923925"/>
          </a:xfrm>
          <a:prstGeom prst="rect">
            <a:avLst/>
          </a:prstGeom>
          <a:solidFill>
            <a:schemeClr val="accent5">
              <a:lumMod val="20000"/>
              <a:lumOff val="80000"/>
            </a:schemeClr>
          </a:solidFill>
          <a:ln w="57150">
            <a:solidFill>
              <a:srgbClr val="C00000"/>
            </a:solidFill>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Section 4a</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(PB and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Leaders)</a:t>
            </a:r>
          </a:p>
        </p:txBody>
      </p:sp>
      <p:sp>
        <p:nvSpPr>
          <p:cNvPr id="7" name="TextBox 6">
            <a:extLst>
              <a:ext uri="{FF2B5EF4-FFF2-40B4-BE49-F238E27FC236}">
                <a16:creationId xmlns:a16="http://schemas.microsoft.com/office/drawing/2014/main" id="{B6064AA4-633C-4F14-979C-61092C08B9D9}"/>
              </a:ext>
            </a:extLst>
          </p:cNvPr>
          <p:cNvSpPr txBox="1"/>
          <p:nvPr/>
        </p:nvSpPr>
        <p:spPr>
          <a:xfrm>
            <a:off x="7135813" y="3071813"/>
            <a:ext cx="1736725" cy="1200150"/>
          </a:xfrm>
          <a:prstGeom prst="rect">
            <a:avLst/>
          </a:prstGeom>
          <a:solidFill>
            <a:schemeClr val="accent5">
              <a:lumMod val="20000"/>
              <a:lumOff val="80000"/>
            </a:schemeClr>
          </a:solidFill>
          <a:ln w="28575">
            <a:solidFill>
              <a:schemeClr val="bg1"/>
            </a:solidFill>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Section 4b</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(AP, Return</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Stroke, K and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J Processes</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996F71-606A-48B5-B40A-448C86F32D1D}"/>
              </a:ext>
            </a:extLst>
          </p:cNvPr>
          <p:cNvPicPr>
            <a:picLocks noChangeAspect="1"/>
          </p:cNvPicPr>
          <p:nvPr/>
        </p:nvPicPr>
        <p:blipFill>
          <a:blip r:embed="rId2"/>
          <a:stretch>
            <a:fillRect/>
          </a:stretch>
        </p:blipFill>
        <p:spPr>
          <a:xfrm>
            <a:off x="0" y="875270"/>
            <a:ext cx="9144000" cy="5107459"/>
          </a:xfrm>
          <a:prstGeom prst="rect">
            <a:avLst/>
          </a:prstGeom>
        </p:spPr>
      </p:pic>
    </p:spTree>
    <p:extLst>
      <p:ext uri="{BB962C8B-B14F-4D97-AF65-F5344CB8AC3E}">
        <p14:creationId xmlns:p14="http://schemas.microsoft.com/office/powerpoint/2010/main" val="28676893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4">
            <a:extLst>
              <a:ext uri="{FF2B5EF4-FFF2-40B4-BE49-F238E27FC236}">
                <a16:creationId xmlns:a16="http://schemas.microsoft.com/office/drawing/2014/main" id="{18B2E246-FDFA-4F35-965F-2235AA0140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703263"/>
            <a:ext cx="6318250" cy="597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387" name="TextBox 5">
            <a:extLst>
              <a:ext uri="{FF2B5EF4-FFF2-40B4-BE49-F238E27FC236}">
                <a16:creationId xmlns:a16="http://schemas.microsoft.com/office/drawing/2014/main" id="{7DDC5A8A-2C08-4E29-85C4-40F538792D0F}"/>
              </a:ext>
            </a:extLst>
          </p:cNvPr>
          <p:cNvSpPr txBox="1">
            <a:spLocks noChangeArrowheads="1"/>
          </p:cNvSpPr>
          <p:nvPr/>
        </p:nvSpPr>
        <p:spPr bwMode="auto">
          <a:xfrm>
            <a:off x="579438" y="211138"/>
            <a:ext cx="37290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mn-cs"/>
              </a:rPr>
              <a:t>E-fields of a 5-stroke flash measured at 8 stations in NM</a:t>
            </a:r>
          </a:p>
        </p:txBody>
      </p:sp>
      <p:sp>
        <p:nvSpPr>
          <p:cNvPr id="272388" name="TextBox 6">
            <a:extLst>
              <a:ext uri="{FF2B5EF4-FFF2-40B4-BE49-F238E27FC236}">
                <a16:creationId xmlns:a16="http://schemas.microsoft.com/office/drawing/2014/main" id="{91CE4ECF-F339-4063-9134-DF8CDFEB5859}"/>
              </a:ext>
            </a:extLst>
          </p:cNvPr>
          <p:cNvSpPr txBox="1">
            <a:spLocks noChangeArrowheads="1"/>
          </p:cNvSpPr>
          <p:nvPr/>
        </p:nvSpPr>
        <p:spPr bwMode="auto">
          <a:xfrm>
            <a:off x="4835525" y="157163"/>
            <a:ext cx="3686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C00000"/>
                </a:solidFill>
                <a:effectLst/>
                <a:uLnTx/>
                <a:uFillTx/>
                <a:latin typeface="Arial" panose="020B0604020202020204" pitchFamily="34" charset="0"/>
                <a:ea typeface="ＭＳ Ｐゴシック" panose="020B0600070205080204" pitchFamily="34" charset="-128"/>
                <a:cs typeface="+mn-cs"/>
              </a:rPr>
              <a:t>Inferred cloud charged neutralized by the 5 strokes </a:t>
            </a:r>
          </a:p>
        </p:txBody>
      </p:sp>
      <p:sp>
        <p:nvSpPr>
          <p:cNvPr id="272389" name="TextBox 7">
            <a:extLst>
              <a:ext uri="{FF2B5EF4-FFF2-40B4-BE49-F238E27FC236}">
                <a16:creationId xmlns:a16="http://schemas.microsoft.com/office/drawing/2014/main" id="{6E3717BE-9738-4664-AC4C-EEDF8B8A0B7A}"/>
              </a:ext>
            </a:extLst>
          </p:cNvPr>
          <p:cNvSpPr txBox="1">
            <a:spLocks noChangeArrowheads="1"/>
          </p:cNvSpPr>
          <p:nvPr/>
        </p:nvSpPr>
        <p:spPr bwMode="auto">
          <a:xfrm>
            <a:off x="203200" y="3692525"/>
            <a:ext cx="16970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Arial" panose="020B0604020202020204" pitchFamily="34" charset="0"/>
                <a:ea typeface="ＭＳ Ｐゴシック" panose="020B0600070205080204" pitchFamily="34" charset="-128"/>
                <a:cs typeface="+mn-cs"/>
              </a:rPr>
              <a:t>Preliminary breakdown</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Arial" panose="020B0604020202020204" pitchFamily="34" charset="0"/>
                <a:ea typeface="ＭＳ Ｐゴシック" panose="020B0600070205080204" pitchFamily="34" charset="-128"/>
                <a:cs typeface="+mn-cs"/>
              </a:rPr>
              <a:t>(A + B)</a:t>
            </a:r>
          </a:p>
        </p:txBody>
      </p:sp>
      <p:sp>
        <p:nvSpPr>
          <p:cNvPr id="2" name="TextBox 1">
            <a:extLst>
              <a:ext uri="{FF2B5EF4-FFF2-40B4-BE49-F238E27FC236}">
                <a16:creationId xmlns:a16="http://schemas.microsoft.com/office/drawing/2014/main" id="{91981495-A9B1-4AFB-B8EE-D3776CE025D4}"/>
              </a:ext>
            </a:extLst>
          </p:cNvPr>
          <p:cNvSpPr txBox="1"/>
          <p:nvPr/>
        </p:nvSpPr>
        <p:spPr>
          <a:xfrm>
            <a:off x="4754880" y="5108059"/>
            <a:ext cx="741680" cy="327541"/>
          </a:xfrm>
          <a:prstGeom prst="rect">
            <a:avLst/>
          </a:prstGeom>
          <a:noFill/>
          <a:ln w="38100">
            <a:solidFill>
              <a:srgbClr val="0000FF"/>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7" name="TextBox 6">
            <a:extLst>
              <a:ext uri="{FF2B5EF4-FFF2-40B4-BE49-F238E27FC236}">
                <a16:creationId xmlns:a16="http://schemas.microsoft.com/office/drawing/2014/main" id="{D8F4A777-56DB-4995-9414-A3E49938192D}"/>
              </a:ext>
            </a:extLst>
          </p:cNvPr>
          <p:cNvSpPr txBox="1"/>
          <p:nvPr/>
        </p:nvSpPr>
        <p:spPr>
          <a:xfrm>
            <a:off x="1755531" y="4098975"/>
            <a:ext cx="479669" cy="361266"/>
          </a:xfrm>
          <a:prstGeom prst="rect">
            <a:avLst/>
          </a:prstGeom>
          <a:noFill/>
          <a:ln w="19050">
            <a:solidFill>
              <a:srgbClr val="C00000"/>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 name="TextBox 7">
            <a:extLst>
              <a:ext uri="{FF2B5EF4-FFF2-40B4-BE49-F238E27FC236}">
                <a16:creationId xmlns:a16="http://schemas.microsoft.com/office/drawing/2014/main" id="{EB204629-67A6-4A5C-B073-88561C4CC926}"/>
              </a:ext>
            </a:extLst>
          </p:cNvPr>
          <p:cNvSpPr txBox="1"/>
          <p:nvPr/>
        </p:nvSpPr>
        <p:spPr>
          <a:xfrm>
            <a:off x="4835525" y="2617346"/>
            <a:ext cx="193430" cy="246185"/>
          </a:xfrm>
          <a:prstGeom prst="rect">
            <a:avLst/>
          </a:prstGeom>
          <a:noFill/>
          <a:ln w="19050">
            <a:solidFill>
              <a:srgbClr val="C00000"/>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9" name="TextBox 8">
            <a:extLst>
              <a:ext uri="{FF2B5EF4-FFF2-40B4-BE49-F238E27FC236}">
                <a16:creationId xmlns:a16="http://schemas.microsoft.com/office/drawing/2014/main" id="{0F8A7D0D-B60C-4583-B717-D796ECFF57DB}"/>
              </a:ext>
            </a:extLst>
          </p:cNvPr>
          <p:cNvSpPr txBox="1"/>
          <p:nvPr/>
        </p:nvSpPr>
        <p:spPr>
          <a:xfrm>
            <a:off x="4835525" y="4585432"/>
            <a:ext cx="193430" cy="246185"/>
          </a:xfrm>
          <a:prstGeom prst="rect">
            <a:avLst/>
          </a:prstGeom>
          <a:noFill/>
          <a:ln w="19050">
            <a:solidFill>
              <a:srgbClr val="C00000"/>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691461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8BC838-C2B3-4F0A-AC73-00DA0B488347}"/>
              </a:ext>
            </a:extLst>
          </p:cNvPr>
          <p:cNvPicPr>
            <a:picLocks noChangeAspect="1"/>
          </p:cNvPicPr>
          <p:nvPr/>
        </p:nvPicPr>
        <p:blipFill>
          <a:blip r:embed="rId2"/>
          <a:stretch>
            <a:fillRect/>
          </a:stretch>
        </p:blipFill>
        <p:spPr>
          <a:xfrm>
            <a:off x="0" y="850944"/>
            <a:ext cx="9144000" cy="5156111"/>
          </a:xfrm>
          <a:prstGeom prst="rect">
            <a:avLst/>
          </a:prstGeom>
        </p:spPr>
      </p:pic>
      <p:sp>
        <p:nvSpPr>
          <p:cNvPr id="3" name="TextBox 2">
            <a:extLst>
              <a:ext uri="{FF2B5EF4-FFF2-40B4-BE49-F238E27FC236}">
                <a16:creationId xmlns:a16="http://schemas.microsoft.com/office/drawing/2014/main" id="{0D682B86-2FFD-4BE8-8777-0DCA914E82DA}"/>
              </a:ext>
            </a:extLst>
          </p:cNvPr>
          <p:cNvSpPr txBox="1"/>
          <p:nvPr/>
        </p:nvSpPr>
        <p:spPr>
          <a:xfrm>
            <a:off x="5171440" y="1686560"/>
            <a:ext cx="2204720" cy="528320"/>
          </a:xfrm>
          <a:prstGeom prst="rect">
            <a:avLst/>
          </a:prstGeom>
          <a:noFill/>
          <a:ln w="38100">
            <a:solidFill>
              <a:srgbClr val="00B050"/>
            </a:solidFill>
          </a:ln>
        </p:spPr>
        <p:txBody>
          <a:bodyPr wrap="square" rtlCol="0">
            <a:spAutoFit/>
          </a:bodyPr>
          <a:lstStyle/>
          <a:p>
            <a:endParaRPr lang="en-US" dirty="0"/>
          </a:p>
        </p:txBody>
      </p:sp>
    </p:spTree>
    <p:extLst>
      <p:ext uri="{BB962C8B-B14F-4D97-AF65-F5344CB8AC3E}">
        <p14:creationId xmlns:p14="http://schemas.microsoft.com/office/powerpoint/2010/main" val="41376925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2690" name="Group 40">
            <a:extLst>
              <a:ext uri="{FF2B5EF4-FFF2-40B4-BE49-F238E27FC236}">
                <a16:creationId xmlns:a16="http://schemas.microsoft.com/office/drawing/2014/main" id="{94CB35CE-786F-4B8C-BEC9-48DB7AE0C9B8}"/>
              </a:ext>
            </a:extLst>
          </p:cNvPr>
          <p:cNvGrpSpPr>
            <a:grpSpLocks/>
          </p:cNvGrpSpPr>
          <p:nvPr/>
        </p:nvGrpSpPr>
        <p:grpSpPr bwMode="auto">
          <a:xfrm>
            <a:off x="762000" y="1066800"/>
            <a:ext cx="8350250" cy="5561013"/>
            <a:chOff x="380" y="903"/>
            <a:chExt cx="5260" cy="3503"/>
          </a:xfrm>
        </p:grpSpPr>
        <p:graphicFrame>
          <p:nvGraphicFramePr>
            <p:cNvPr id="242706" name="Object 3">
              <a:extLst>
                <a:ext uri="{FF2B5EF4-FFF2-40B4-BE49-F238E27FC236}">
                  <a16:creationId xmlns:a16="http://schemas.microsoft.com/office/drawing/2014/main" id="{B1DDA88B-48A0-4C51-9013-905BAFE05248}"/>
                </a:ext>
              </a:extLst>
            </p:cNvPr>
            <p:cNvGraphicFramePr>
              <a:graphicFrameLocks noChangeAspect="1"/>
            </p:cNvGraphicFramePr>
            <p:nvPr/>
          </p:nvGraphicFramePr>
          <p:xfrm>
            <a:off x="1111" y="903"/>
            <a:ext cx="3357" cy="2902"/>
          </p:xfrm>
          <a:graphic>
            <a:graphicData uri="http://schemas.openxmlformats.org/presentationml/2006/ole">
              <mc:AlternateContent xmlns:mc="http://schemas.openxmlformats.org/markup-compatibility/2006">
                <mc:Choice xmlns:v="urn:schemas-microsoft-com:vml" Requires="v">
                  <p:oleObj spid="_x0000_s362497" name="Photo Editor Photo" r:id="rId4" imgW="19323810" imgH="17152381" progId="MSPhotoEd.3">
                    <p:embed/>
                  </p:oleObj>
                </mc:Choice>
                <mc:Fallback>
                  <p:oleObj name="Photo Editor Photo" r:id="rId4" imgW="19323810" imgH="17152381" progId="MSPhotoEd.3">
                    <p:embed/>
                    <p:pic>
                      <p:nvPicPr>
                        <p:cNvPr id="242706" name="Object 3">
                          <a:extLst>
                            <a:ext uri="{FF2B5EF4-FFF2-40B4-BE49-F238E27FC236}">
                              <a16:creationId xmlns:a16="http://schemas.microsoft.com/office/drawing/2014/main" id="{B1DDA88B-48A0-4C51-9013-905BAFE05248}"/>
                            </a:ext>
                          </a:extLst>
                        </p:cNvPr>
                        <p:cNvPicPr>
                          <a:picLocks noChangeAspect="1" noChangeArrowheads="1"/>
                        </p:cNvPicPr>
                        <p:nvPr/>
                      </p:nvPicPr>
                      <p:blipFill>
                        <a:blip r:embed="rId5">
                          <a:lum bright="-12000" contrast="30000"/>
                          <a:extLst>
                            <a:ext uri="{28A0092B-C50C-407E-A947-70E740481C1C}">
                              <a14:useLocalDpi xmlns:a14="http://schemas.microsoft.com/office/drawing/2010/main" val="0"/>
                            </a:ext>
                          </a:extLst>
                        </a:blip>
                        <a:srcRect/>
                        <a:stretch>
                          <a:fillRect/>
                        </a:stretch>
                      </p:blipFill>
                      <p:spPr bwMode="auto">
                        <a:xfrm>
                          <a:off x="1111" y="903"/>
                          <a:ext cx="3357" cy="2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2707" name="Text Box 4">
              <a:extLst>
                <a:ext uri="{FF2B5EF4-FFF2-40B4-BE49-F238E27FC236}">
                  <a16:creationId xmlns:a16="http://schemas.microsoft.com/office/drawing/2014/main" id="{C89D33F7-9890-4DF8-90B1-291AA9BBD3C4}"/>
                </a:ext>
              </a:extLst>
            </p:cNvPr>
            <p:cNvSpPr txBox="1">
              <a:spLocks noChangeArrowheads="1"/>
            </p:cNvSpPr>
            <p:nvPr/>
          </p:nvSpPr>
          <p:spPr bwMode="auto">
            <a:xfrm>
              <a:off x="1247" y="1253"/>
              <a:ext cx="635"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CC"/>
                  </a:solidFill>
                  <a:effectLst/>
                  <a:uLnTx/>
                  <a:uFillTx/>
                  <a:latin typeface="Calibri" panose="020F0502020204030204" pitchFamily="34" charset="0"/>
                  <a:ea typeface="ＭＳ Ｐゴシック" panose="020B0600070205080204" pitchFamily="34" charset="-128"/>
                  <a:cs typeface="+mn-cs"/>
                </a:rPr>
                <a:t>Cloud Charge Distribution</a:t>
              </a:r>
            </a:p>
          </p:txBody>
        </p:sp>
        <p:sp>
          <p:nvSpPr>
            <p:cNvPr id="242708" name="Text Box 5">
              <a:extLst>
                <a:ext uri="{FF2B5EF4-FFF2-40B4-BE49-F238E27FC236}">
                  <a16:creationId xmlns:a16="http://schemas.microsoft.com/office/drawing/2014/main" id="{9394C8EE-C308-4F9B-AD82-F43FC8773ACE}"/>
                </a:ext>
              </a:extLst>
            </p:cNvPr>
            <p:cNvSpPr txBox="1">
              <a:spLocks noChangeArrowheads="1"/>
            </p:cNvSpPr>
            <p:nvPr/>
          </p:nvSpPr>
          <p:spPr bwMode="auto">
            <a:xfrm>
              <a:off x="2048" y="1243"/>
              <a:ext cx="545"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CC"/>
                  </a:solidFill>
                  <a:effectLst/>
                  <a:uLnTx/>
                  <a:uFillTx/>
                  <a:latin typeface="Calibri" panose="020F0502020204030204" pitchFamily="34" charset="0"/>
                  <a:ea typeface="ＭＳ Ｐゴシック" panose="020B0600070205080204" pitchFamily="34" charset="-128"/>
                  <a:cs typeface="+mn-cs"/>
                </a:rPr>
                <a:t>Preliminary</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CC"/>
                  </a:solidFill>
                  <a:effectLst/>
                  <a:uLnTx/>
                  <a:uFillTx/>
                  <a:latin typeface="Calibri" panose="020F0502020204030204" pitchFamily="34" charset="0"/>
                  <a:ea typeface="ＭＳ Ｐゴシック" panose="020B0600070205080204" pitchFamily="34" charset="-128"/>
                  <a:cs typeface="+mn-cs"/>
                </a:rPr>
                <a:t>Breakdown</a:t>
              </a:r>
            </a:p>
          </p:txBody>
        </p:sp>
        <p:sp>
          <p:nvSpPr>
            <p:cNvPr id="242709" name="Text Box 6">
              <a:extLst>
                <a:ext uri="{FF2B5EF4-FFF2-40B4-BE49-F238E27FC236}">
                  <a16:creationId xmlns:a16="http://schemas.microsoft.com/office/drawing/2014/main" id="{34CC0692-3C40-4B8C-BD2E-283EB437D676}"/>
                </a:ext>
              </a:extLst>
            </p:cNvPr>
            <p:cNvSpPr txBox="1">
              <a:spLocks noChangeArrowheads="1"/>
            </p:cNvSpPr>
            <p:nvPr/>
          </p:nvSpPr>
          <p:spPr bwMode="auto">
            <a:xfrm>
              <a:off x="2897" y="1264"/>
              <a:ext cx="436"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CC"/>
                  </a:solidFill>
                  <a:effectLst/>
                  <a:uLnTx/>
                  <a:uFillTx/>
                  <a:latin typeface="Calibri" panose="020F0502020204030204" pitchFamily="34" charset="0"/>
                  <a:ea typeface="ＭＳ Ｐゴシック" panose="020B0600070205080204" pitchFamily="34" charset="-128"/>
                  <a:cs typeface="+mn-cs"/>
                </a:rPr>
                <a:t>Stepped</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CC"/>
                  </a:solidFill>
                  <a:effectLst/>
                  <a:uLnTx/>
                  <a:uFillTx/>
                  <a:latin typeface="Calibri" panose="020F0502020204030204" pitchFamily="34" charset="0"/>
                  <a:ea typeface="ＭＳ Ｐゴシック" panose="020B0600070205080204" pitchFamily="34" charset="-128"/>
                  <a:cs typeface="+mn-cs"/>
                </a:rPr>
                <a:t>Leader</a:t>
              </a:r>
            </a:p>
          </p:txBody>
        </p:sp>
        <p:sp>
          <p:nvSpPr>
            <p:cNvPr id="242710" name="Text Box 7">
              <a:extLst>
                <a:ext uri="{FF2B5EF4-FFF2-40B4-BE49-F238E27FC236}">
                  <a16:creationId xmlns:a16="http://schemas.microsoft.com/office/drawing/2014/main" id="{6DCE665E-BE45-438F-9834-4BC250F887ED}"/>
                </a:ext>
              </a:extLst>
            </p:cNvPr>
            <p:cNvSpPr txBox="1">
              <a:spLocks noChangeArrowheads="1"/>
            </p:cNvSpPr>
            <p:nvPr/>
          </p:nvSpPr>
          <p:spPr bwMode="auto">
            <a:xfrm>
              <a:off x="2380" y="2191"/>
              <a:ext cx="545"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CC"/>
                  </a:solidFill>
                  <a:effectLst/>
                  <a:uLnTx/>
                  <a:uFillTx/>
                  <a:latin typeface="Calibri" panose="020F0502020204030204" pitchFamily="34" charset="0"/>
                  <a:ea typeface="ＭＳ Ｐゴシック" panose="020B0600070205080204" pitchFamily="34" charset="-128"/>
                  <a:cs typeface="+mn-cs"/>
                </a:rPr>
                <a:t>Attachment</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CC"/>
                  </a:solidFill>
                  <a:effectLst/>
                  <a:uLnTx/>
                  <a:uFillTx/>
                  <a:latin typeface="Calibri" panose="020F0502020204030204" pitchFamily="34" charset="0"/>
                  <a:ea typeface="ＭＳ Ｐゴシック" panose="020B0600070205080204" pitchFamily="34" charset="-128"/>
                  <a:cs typeface="+mn-cs"/>
                </a:rPr>
                <a:t>Process</a:t>
              </a:r>
            </a:p>
          </p:txBody>
        </p:sp>
        <p:sp>
          <p:nvSpPr>
            <p:cNvPr id="242711" name="Text Box 8">
              <a:extLst>
                <a:ext uri="{FF2B5EF4-FFF2-40B4-BE49-F238E27FC236}">
                  <a16:creationId xmlns:a16="http://schemas.microsoft.com/office/drawing/2014/main" id="{17999517-69FD-4974-AEF0-BE7C96B45036}"/>
                </a:ext>
              </a:extLst>
            </p:cNvPr>
            <p:cNvSpPr txBox="1">
              <a:spLocks noChangeArrowheads="1"/>
            </p:cNvSpPr>
            <p:nvPr/>
          </p:nvSpPr>
          <p:spPr bwMode="auto">
            <a:xfrm>
              <a:off x="3140" y="2197"/>
              <a:ext cx="545"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CC"/>
                  </a:solidFill>
                  <a:effectLst/>
                  <a:uLnTx/>
                  <a:uFillTx/>
                  <a:latin typeface="Calibri" panose="020F0502020204030204" pitchFamily="34" charset="0"/>
                  <a:ea typeface="ＭＳ Ｐゴシック" panose="020B0600070205080204" pitchFamily="34" charset="-128"/>
                  <a:cs typeface="+mn-cs"/>
                </a:rPr>
                <a:t>First Return</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CC"/>
                  </a:solidFill>
                  <a:effectLst/>
                  <a:uLnTx/>
                  <a:uFillTx/>
                  <a:latin typeface="Calibri" panose="020F0502020204030204" pitchFamily="34" charset="0"/>
                  <a:ea typeface="ＭＳ Ｐゴシック" panose="020B0600070205080204" pitchFamily="34" charset="-128"/>
                  <a:cs typeface="+mn-cs"/>
                </a:rPr>
                <a:t>Stroke</a:t>
              </a:r>
            </a:p>
          </p:txBody>
        </p:sp>
        <p:sp>
          <p:nvSpPr>
            <p:cNvPr id="242712" name="Text Box 9">
              <a:extLst>
                <a:ext uri="{FF2B5EF4-FFF2-40B4-BE49-F238E27FC236}">
                  <a16:creationId xmlns:a16="http://schemas.microsoft.com/office/drawing/2014/main" id="{1171AF30-6953-483E-9629-3375C52A9DDC}"/>
                </a:ext>
              </a:extLst>
            </p:cNvPr>
            <p:cNvSpPr txBox="1">
              <a:spLocks noChangeArrowheads="1"/>
            </p:cNvSpPr>
            <p:nvPr/>
          </p:nvSpPr>
          <p:spPr bwMode="auto">
            <a:xfrm>
              <a:off x="2417" y="3213"/>
              <a:ext cx="372" cy="2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CC"/>
                  </a:solidFill>
                  <a:effectLst/>
                  <a:uLnTx/>
                  <a:uFillTx/>
                  <a:latin typeface="Calibri" panose="020F0502020204030204" pitchFamily="34" charset="0"/>
                  <a:ea typeface="ＭＳ Ｐゴシック" panose="020B0600070205080204" pitchFamily="34" charset="-128"/>
                  <a:cs typeface="+mn-cs"/>
                </a:rPr>
                <a:t>Dart</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CC"/>
                  </a:solidFill>
                  <a:effectLst/>
                  <a:uLnTx/>
                  <a:uFillTx/>
                  <a:latin typeface="Calibri" panose="020F0502020204030204" pitchFamily="34" charset="0"/>
                  <a:ea typeface="ＭＳ Ｐゴシック" panose="020B0600070205080204" pitchFamily="34" charset="-128"/>
                  <a:cs typeface="+mn-cs"/>
                </a:rPr>
                <a:t>Leader</a:t>
              </a:r>
            </a:p>
          </p:txBody>
        </p:sp>
        <p:sp>
          <p:nvSpPr>
            <p:cNvPr id="242713" name="Text Box 10">
              <a:extLst>
                <a:ext uri="{FF2B5EF4-FFF2-40B4-BE49-F238E27FC236}">
                  <a16:creationId xmlns:a16="http://schemas.microsoft.com/office/drawing/2014/main" id="{0B9658C4-3DCA-49C8-9165-6D15325F2C7A}"/>
                </a:ext>
              </a:extLst>
            </p:cNvPr>
            <p:cNvSpPr txBox="1">
              <a:spLocks noChangeArrowheads="1"/>
            </p:cNvSpPr>
            <p:nvPr/>
          </p:nvSpPr>
          <p:spPr bwMode="auto">
            <a:xfrm>
              <a:off x="1610" y="3217"/>
              <a:ext cx="454" cy="2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CC"/>
                  </a:solidFill>
                  <a:effectLst/>
                  <a:uLnTx/>
                  <a:uFillTx/>
                  <a:latin typeface="Calibri" panose="020F0502020204030204" pitchFamily="34" charset="0"/>
                  <a:ea typeface="ＭＳ Ｐゴシック" panose="020B0600070205080204" pitchFamily="34" charset="-128"/>
                  <a:cs typeface="+mn-cs"/>
                </a:rPr>
                <a:t>K and J Process</a:t>
              </a:r>
            </a:p>
          </p:txBody>
        </p:sp>
        <p:sp>
          <p:nvSpPr>
            <p:cNvPr id="242714" name="Text Box 11">
              <a:extLst>
                <a:ext uri="{FF2B5EF4-FFF2-40B4-BE49-F238E27FC236}">
                  <a16:creationId xmlns:a16="http://schemas.microsoft.com/office/drawing/2014/main" id="{D2A9F321-1D46-4554-847E-9324B7EC9D41}"/>
                </a:ext>
              </a:extLst>
            </p:cNvPr>
            <p:cNvSpPr txBox="1">
              <a:spLocks noChangeArrowheads="1"/>
            </p:cNvSpPr>
            <p:nvPr/>
          </p:nvSpPr>
          <p:spPr bwMode="auto">
            <a:xfrm>
              <a:off x="1436" y="1672"/>
              <a:ext cx="243" cy="13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t = 0</a:t>
              </a:r>
            </a:p>
          </p:txBody>
        </p:sp>
        <p:sp>
          <p:nvSpPr>
            <p:cNvPr id="242715" name="Text Box 12">
              <a:extLst>
                <a:ext uri="{FF2B5EF4-FFF2-40B4-BE49-F238E27FC236}">
                  <a16:creationId xmlns:a16="http://schemas.microsoft.com/office/drawing/2014/main" id="{731DFA6E-4A2A-49B8-8353-15AC11CE08F5}"/>
                </a:ext>
              </a:extLst>
            </p:cNvPr>
            <p:cNvSpPr txBox="1">
              <a:spLocks noChangeArrowheads="1"/>
            </p:cNvSpPr>
            <p:nvPr/>
          </p:nvSpPr>
          <p:spPr bwMode="auto">
            <a:xfrm>
              <a:off x="2206" y="1678"/>
              <a:ext cx="345" cy="13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1.00 ms</a:t>
              </a:r>
            </a:p>
          </p:txBody>
        </p:sp>
        <p:sp>
          <p:nvSpPr>
            <p:cNvPr id="242716" name="Text Box 13">
              <a:extLst>
                <a:ext uri="{FF2B5EF4-FFF2-40B4-BE49-F238E27FC236}">
                  <a16:creationId xmlns:a16="http://schemas.microsoft.com/office/drawing/2014/main" id="{064205E1-B599-4830-91AA-A760757C599F}"/>
                </a:ext>
              </a:extLst>
            </p:cNvPr>
            <p:cNvSpPr txBox="1">
              <a:spLocks noChangeArrowheads="1"/>
            </p:cNvSpPr>
            <p:nvPr/>
          </p:nvSpPr>
          <p:spPr bwMode="auto">
            <a:xfrm>
              <a:off x="2883" y="1677"/>
              <a:ext cx="345" cy="13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1.10 ms</a:t>
              </a:r>
            </a:p>
          </p:txBody>
        </p:sp>
        <p:sp>
          <p:nvSpPr>
            <p:cNvPr id="242717" name="Text Box 14">
              <a:extLst>
                <a:ext uri="{FF2B5EF4-FFF2-40B4-BE49-F238E27FC236}">
                  <a16:creationId xmlns:a16="http://schemas.microsoft.com/office/drawing/2014/main" id="{7AF9EF65-C5A1-4EC1-A8C1-A5FB6018F9D7}"/>
                </a:ext>
              </a:extLst>
            </p:cNvPr>
            <p:cNvSpPr txBox="1">
              <a:spLocks noChangeArrowheads="1"/>
            </p:cNvSpPr>
            <p:nvPr/>
          </p:nvSpPr>
          <p:spPr bwMode="auto">
            <a:xfrm>
              <a:off x="3693" y="1677"/>
              <a:ext cx="345" cy="13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1.20 ms</a:t>
              </a:r>
            </a:p>
          </p:txBody>
        </p:sp>
        <p:sp>
          <p:nvSpPr>
            <p:cNvPr id="242718" name="Text Box 15">
              <a:extLst>
                <a:ext uri="{FF2B5EF4-FFF2-40B4-BE49-F238E27FC236}">
                  <a16:creationId xmlns:a16="http://schemas.microsoft.com/office/drawing/2014/main" id="{166AA270-FB2C-4597-BD06-16FF7B97AFF3}"/>
                </a:ext>
              </a:extLst>
            </p:cNvPr>
            <p:cNvSpPr txBox="1">
              <a:spLocks noChangeArrowheads="1"/>
            </p:cNvSpPr>
            <p:nvPr/>
          </p:nvSpPr>
          <p:spPr bwMode="auto">
            <a:xfrm>
              <a:off x="1368" y="2630"/>
              <a:ext cx="381" cy="13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19.00 ms</a:t>
              </a:r>
            </a:p>
          </p:txBody>
        </p:sp>
        <p:sp>
          <p:nvSpPr>
            <p:cNvPr id="242719" name="Text Box 16">
              <a:extLst>
                <a:ext uri="{FF2B5EF4-FFF2-40B4-BE49-F238E27FC236}">
                  <a16:creationId xmlns:a16="http://schemas.microsoft.com/office/drawing/2014/main" id="{5DAC3479-3A19-413B-B838-D1B7D4AB94BB}"/>
                </a:ext>
              </a:extLst>
            </p:cNvPr>
            <p:cNvSpPr txBox="1">
              <a:spLocks noChangeArrowheads="1"/>
            </p:cNvSpPr>
            <p:nvPr/>
          </p:nvSpPr>
          <p:spPr bwMode="auto">
            <a:xfrm>
              <a:off x="2121" y="2629"/>
              <a:ext cx="381" cy="13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20.00 ms</a:t>
              </a:r>
            </a:p>
          </p:txBody>
        </p:sp>
        <p:sp>
          <p:nvSpPr>
            <p:cNvPr id="242720" name="Text Box 17">
              <a:extLst>
                <a:ext uri="{FF2B5EF4-FFF2-40B4-BE49-F238E27FC236}">
                  <a16:creationId xmlns:a16="http://schemas.microsoft.com/office/drawing/2014/main" id="{7B86DEEB-D36C-4771-ABC0-F9346D3B43B2}"/>
                </a:ext>
              </a:extLst>
            </p:cNvPr>
            <p:cNvSpPr txBox="1">
              <a:spLocks noChangeArrowheads="1"/>
            </p:cNvSpPr>
            <p:nvPr/>
          </p:nvSpPr>
          <p:spPr bwMode="auto">
            <a:xfrm>
              <a:off x="2910" y="2629"/>
              <a:ext cx="381" cy="13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20.10 ms</a:t>
              </a:r>
            </a:p>
          </p:txBody>
        </p:sp>
        <p:sp>
          <p:nvSpPr>
            <p:cNvPr id="242721" name="Text Box 18">
              <a:extLst>
                <a:ext uri="{FF2B5EF4-FFF2-40B4-BE49-F238E27FC236}">
                  <a16:creationId xmlns:a16="http://schemas.microsoft.com/office/drawing/2014/main" id="{F08727F9-8FF6-4598-820C-674D01612F8F}"/>
                </a:ext>
              </a:extLst>
            </p:cNvPr>
            <p:cNvSpPr txBox="1">
              <a:spLocks noChangeArrowheads="1"/>
            </p:cNvSpPr>
            <p:nvPr/>
          </p:nvSpPr>
          <p:spPr bwMode="auto">
            <a:xfrm>
              <a:off x="3708" y="2629"/>
              <a:ext cx="381" cy="13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20.20 ms</a:t>
              </a:r>
            </a:p>
          </p:txBody>
        </p:sp>
        <p:sp>
          <p:nvSpPr>
            <p:cNvPr id="242722" name="Text Box 19">
              <a:extLst>
                <a:ext uri="{FF2B5EF4-FFF2-40B4-BE49-F238E27FC236}">
                  <a16:creationId xmlns:a16="http://schemas.microsoft.com/office/drawing/2014/main" id="{339FBAA7-C67B-4F94-BFDF-37D8A99D233B}"/>
                </a:ext>
              </a:extLst>
            </p:cNvPr>
            <p:cNvSpPr txBox="1">
              <a:spLocks noChangeArrowheads="1"/>
            </p:cNvSpPr>
            <p:nvPr/>
          </p:nvSpPr>
          <p:spPr bwMode="auto">
            <a:xfrm>
              <a:off x="1368" y="3634"/>
              <a:ext cx="381" cy="13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40.00 ms</a:t>
              </a:r>
            </a:p>
          </p:txBody>
        </p:sp>
        <p:sp>
          <p:nvSpPr>
            <p:cNvPr id="242723" name="Text Box 20">
              <a:extLst>
                <a:ext uri="{FF2B5EF4-FFF2-40B4-BE49-F238E27FC236}">
                  <a16:creationId xmlns:a16="http://schemas.microsoft.com/office/drawing/2014/main" id="{9DAC6CE3-31D2-4D76-A72C-A7ED18E0D096}"/>
                </a:ext>
              </a:extLst>
            </p:cNvPr>
            <p:cNvSpPr txBox="1">
              <a:spLocks noChangeArrowheads="1"/>
            </p:cNvSpPr>
            <p:nvPr/>
          </p:nvSpPr>
          <p:spPr bwMode="auto">
            <a:xfrm>
              <a:off x="2121" y="3639"/>
              <a:ext cx="381" cy="13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60.00 ms</a:t>
              </a:r>
            </a:p>
          </p:txBody>
        </p:sp>
        <p:sp>
          <p:nvSpPr>
            <p:cNvPr id="242724" name="Text Box 21">
              <a:extLst>
                <a:ext uri="{FF2B5EF4-FFF2-40B4-BE49-F238E27FC236}">
                  <a16:creationId xmlns:a16="http://schemas.microsoft.com/office/drawing/2014/main" id="{3A92FACE-7ED1-4A03-94BA-069E9EC7CB05}"/>
                </a:ext>
              </a:extLst>
            </p:cNvPr>
            <p:cNvSpPr txBox="1">
              <a:spLocks noChangeArrowheads="1"/>
            </p:cNvSpPr>
            <p:nvPr/>
          </p:nvSpPr>
          <p:spPr bwMode="auto">
            <a:xfrm>
              <a:off x="2880" y="3639"/>
              <a:ext cx="381" cy="13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61.00 ms</a:t>
              </a:r>
            </a:p>
          </p:txBody>
        </p:sp>
        <p:sp>
          <p:nvSpPr>
            <p:cNvPr id="242725" name="Text Box 22">
              <a:extLst>
                <a:ext uri="{FF2B5EF4-FFF2-40B4-BE49-F238E27FC236}">
                  <a16:creationId xmlns:a16="http://schemas.microsoft.com/office/drawing/2014/main" id="{8C1CC754-A701-4F51-8725-E877EB3FA2C2}"/>
                </a:ext>
              </a:extLst>
            </p:cNvPr>
            <p:cNvSpPr txBox="1">
              <a:spLocks noChangeArrowheads="1"/>
            </p:cNvSpPr>
            <p:nvPr/>
          </p:nvSpPr>
          <p:spPr bwMode="auto">
            <a:xfrm>
              <a:off x="3663" y="3634"/>
              <a:ext cx="381" cy="13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62.05 ms</a:t>
              </a:r>
            </a:p>
          </p:txBody>
        </p:sp>
        <p:sp>
          <p:nvSpPr>
            <p:cNvPr id="242726" name="Text Box 23">
              <a:extLst>
                <a:ext uri="{FF2B5EF4-FFF2-40B4-BE49-F238E27FC236}">
                  <a16:creationId xmlns:a16="http://schemas.microsoft.com/office/drawing/2014/main" id="{0C9FC5BD-4BC9-4E39-8B8B-99C7C1C4D35B}"/>
                </a:ext>
              </a:extLst>
            </p:cNvPr>
            <p:cNvSpPr txBox="1">
              <a:spLocks noChangeArrowheads="1"/>
            </p:cNvSpPr>
            <p:nvPr/>
          </p:nvSpPr>
          <p:spPr bwMode="auto">
            <a:xfrm>
              <a:off x="380" y="3883"/>
              <a:ext cx="5260"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A drawing illustrating various processes comprising a negative cloud-to-ground lightning flash (</a:t>
              </a:r>
              <a:r>
                <a:rPr kumimoji="0" lang="en-US" altLang="en-US" sz="1600" b="1" i="0" u="none" strike="noStrike" kern="1200" cap="none" spc="0" normalizeH="0" baseline="0" noProof="0">
                  <a:ln>
                    <a:noFill/>
                  </a:ln>
                  <a:solidFill>
                    <a:srgbClr val="C00000"/>
                  </a:solidFill>
                  <a:effectLst/>
                  <a:uLnTx/>
                  <a:uFillTx/>
                  <a:latin typeface="Arial" panose="020B0604020202020204" pitchFamily="34" charset="0"/>
                  <a:ea typeface="ＭＳ Ｐゴシック" panose="020B0600070205080204" pitchFamily="34" charset="-128"/>
                  <a:cs typeface="Arial" panose="020B0604020202020204" pitchFamily="34" charset="0"/>
                </a:rPr>
                <a:t>not shown are continuing current and M-components</a:t>
              </a: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 Adapted from Uman (1987). </a:t>
              </a:r>
            </a:p>
          </p:txBody>
        </p:sp>
        <p:sp>
          <p:nvSpPr>
            <p:cNvPr id="242727" name="Text Box 24">
              <a:extLst>
                <a:ext uri="{FF2B5EF4-FFF2-40B4-BE49-F238E27FC236}">
                  <a16:creationId xmlns:a16="http://schemas.microsoft.com/office/drawing/2014/main" id="{2BF1E369-C434-45BE-8E02-C16B763DB462}"/>
                </a:ext>
              </a:extLst>
            </p:cNvPr>
            <p:cNvSpPr txBox="1">
              <a:spLocks noChangeArrowheads="1"/>
            </p:cNvSpPr>
            <p:nvPr/>
          </p:nvSpPr>
          <p:spPr bwMode="auto">
            <a:xfrm>
              <a:off x="3969" y="3191"/>
              <a:ext cx="708"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CC"/>
                  </a:solidFill>
                  <a:effectLst/>
                  <a:uLnTx/>
                  <a:uFillTx/>
                  <a:latin typeface="Calibri" panose="020F0502020204030204" pitchFamily="34" charset="0"/>
                  <a:ea typeface="ＭＳ Ｐゴシック" panose="020B0600070205080204" pitchFamily="34" charset="-128"/>
                  <a:cs typeface="+mn-cs"/>
                </a:rPr>
                <a:t>Second Return</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CC"/>
                  </a:solidFill>
                  <a:effectLst/>
                  <a:uLnTx/>
                  <a:uFillTx/>
                  <a:latin typeface="Calibri" panose="020F0502020204030204" pitchFamily="34" charset="0"/>
                  <a:ea typeface="ＭＳ Ｐゴシック" panose="020B0600070205080204" pitchFamily="34" charset="-128"/>
                  <a:cs typeface="+mn-cs"/>
                </a:rPr>
                <a:t>Stroke</a:t>
              </a:r>
            </a:p>
          </p:txBody>
        </p:sp>
        <p:sp>
          <p:nvSpPr>
            <p:cNvPr id="242728" name="Rectangle 25">
              <a:extLst>
                <a:ext uri="{FF2B5EF4-FFF2-40B4-BE49-F238E27FC236}">
                  <a16:creationId xmlns:a16="http://schemas.microsoft.com/office/drawing/2014/main" id="{AC449FE1-16CD-4AA7-B8A5-177E6F105241}"/>
                </a:ext>
              </a:extLst>
            </p:cNvPr>
            <p:cNvSpPr>
              <a:spLocks noChangeArrowheads="1"/>
            </p:cNvSpPr>
            <p:nvPr/>
          </p:nvSpPr>
          <p:spPr bwMode="auto">
            <a:xfrm>
              <a:off x="1546" y="3289"/>
              <a:ext cx="91" cy="1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242729" name="Rectangle 26">
              <a:extLst>
                <a:ext uri="{FF2B5EF4-FFF2-40B4-BE49-F238E27FC236}">
                  <a16:creationId xmlns:a16="http://schemas.microsoft.com/office/drawing/2014/main" id="{BCFDADB2-E53B-4B50-A699-D47A0F67B36B}"/>
                </a:ext>
              </a:extLst>
            </p:cNvPr>
            <p:cNvSpPr>
              <a:spLocks noChangeArrowheads="1"/>
            </p:cNvSpPr>
            <p:nvPr/>
          </p:nvSpPr>
          <p:spPr bwMode="auto">
            <a:xfrm>
              <a:off x="2360" y="3262"/>
              <a:ext cx="91" cy="1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grpSp>
      <p:sp>
        <p:nvSpPr>
          <p:cNvPr id="242691" name="Line 27">
            <a:extLst>
              <a:ext uri="{FF2B5EF4-FFF2-40B4-BE49-F238E27FC236}">
                <a16:creationId xmlns:a16="http://schemas.microsoft.com/office/drawing/2014/main" id="{6F4EA976-EFE5-4244-8863-CEABED63E4DF}"/>
              </a:ext>
            </a:extLst>
          </p:cNvPr>
          <p:cNvSpPr>
            <a:spLocks noChangeShapeType="1"/>
          </p:cNvSpPr>
          <p:nvPr/>
        </p:nvSpPr>
        <p:spPr bwMode="auto">
          <a:xfrm>
            <a:off x="1066800" y="457200"/>
            <a:ext cx="8077200" cy="0"/>
          </a:xfrm>
          <a:prstGeom prst="line">
            <a:avLst/>
          </a:prstGeom>
          <a:noFill/>
          <a:ln w="19050">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42692" name="Text Box 28">
            <a:extLst>
              <a:ext uri="{FF2B5EF4-FFF2-40B4-BE49-F238E27FC236}">
                <a16:creationId xmlns:a16="http://schemas.microsoft.com/office/drawing/2014/main" id="{60B78028-A894-43C0-865B-225B6BE4812B}"/>
              </a:ext>
            </a:extLst>
          </p:cNvPr>
          <p:cNvSpPr txBox="1">
            <a:spLocks noChangeArrowheads="1"/>
          </p:cNvSpPr>
          <p:nvPr/>
        </p:nvSpPr>
        <p:spPr bwMode="auto">
          <a:xfrm>
            <a:off x="533400" y="128588"/>
            <a:ext cx="6789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Times New Roman" panose="02020603050405020304" pitchFamily="18" charset="0"/>
              </a:rPr>
              <a:t>           Downward Negative Lightning Discharge to Ground </a:t>
            </a:r>
            <a:r>
              <a:rPr kumimoji="0" lang="en-US" altLang="en-US" sz="1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Times New Roman" panose="02020603050405020304" pitchFamily="18" charset="0"/>
              </a:rPr>
              <a:t>(-CG</a:t>
            </a:r>
            <a:r>
              <a:rPr kumimoji="0" lang="en-US" altLang="en-US" sz="1800" b="0"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Times New Roman" panose="02020603050405020304" pitchFamily="18" charset="0"/>
              </a:rPr>
              <a:t>)</a:t>
            </a:r>
          </a:p>
        </p:txBody>
      </p:sp>
      <p:pic>
        <p:nvPicPr>
          <p:cNvPr id="242693" name="Picture 30" descr="stripe">
            <a:extLst>
              <a:ext uri="{FF2B5EF4-FFF2-40B4-BE49-F238E27FC236}">
                <a16:creationId xmlns:a16="http://schemas.microsoft.com/office/drawing/2014/main" id="{BC90D355-E2B5-4E21-BB8F-16F6EFD933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4" name="Line 35">
            <a:extLst>
              <a:ext uri="{FF2B5EF4-FFF2-40B4-BE49-F238E27FC236}">
                <a16:creationId xmlns:a16="http://schemas.microsoft.com/office/drawing/2014/main" id="{47FF8A31-9AF2-4F32-8C38-A33FC3013FAB}"/>
              </a:ext>
            </a:extLst>
          </p:cNvPr>
          <p:cNvSpPr>
            <a:spLocks noChangeShapeType="1"/>
          </p:cNvSpPr>
          <p:nvPr/>
        </p:nvSpPr>
        <p:spPr bwMode="auto">
          <a:xfrm>
            <a:off x="1447800" y="6586538"/>
            <a:ext cx="6527800" cy="0"/>
          </a:xfrm>
          <a:prstGeom prst="line">
            <a:avLst/>
          </a:prstGeom>
          <a:noFill/>
          <a:ln w="85725">
            <a:solidFill>
              <a:srgbClr val="2101DF"/>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42695" name="Line 36">
            <a:extLst>
              <a:ext uri="{FF2B5EF4-FFF2-40B4-BE49-F238E27FC236}">
                <a16:creationId xmlns:a16="http://schemas.microsoft.com/office/drawing/2014/main" id="{2CD28B36-BAC0-4C50-8F23-D91557E9D830}"/>
              </a:ext>
            </a:extLst>
          </p:cNvPr>
          <p:cNvSpPr>
            <a:spLocks noChangeShapeType="1"/>
          </p:cNvSpPr>
          <p:nvPr/>
        </p:nvSpPr>
        <p:spPr bwMode="auto">
          <a:xfrm>
            <a:off x="1992313" y="6715125"/>
            <a:ext cx="5867400" cy="0"/>
          </a:xfrm>
          <a:prstGeom prst="line">
            <a:avLst/>
          </a:prstGeom>
          <a:noFill/>
          <a:ln w="85725">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42696" name="Rectangle 37">
            <a:extLst>
              <a:ext uri="{FF2B5EF4-FFF2-40B4-BE49-F238E27FC236}">
                <a16:creationId xmlns:a16="http://schemas.microsoft.com/office/drawing/2014/main" id="{E934925D-A03D-429E-966E-2AEF16AC2B63}"/>
              </a:ext>
            </a:extLst>
          </p:cNvPr>
          <p:cNvSpPr>
            <a:spLocks noChangeArrowheads="1"/>
          </p:cNvSpPr>
          <p:nvPr/>
        </p:nvSpPr>
        <p:spPr bwMode="auto">
          <a:xfrm>
            <a:off x="838200" y="6629400"/>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00124784-2A44-4149-A275-87954F4B5A0D}" type="slidenum">
              <a:rPr kumimoji="0" lang="en-US" altLang="en-US" sz="1200" b="0" i="0" u="none" strike="noStrike" kern="1200" cap="none" spc="0" normalizeH="0" baseline="0" noProof="0" smtClean="0">
                <a:ln>
                  <a:noFill/>
                </a:ln>
                <a:solidFill>
                  <a:srgbClr val="FF6600"/>
                </a:solidFill>
                <a:effectLst/>
                <a:uLnTx/>
                <a:uFillTx/>
                <a:latin typeface="Times New Roman" panose="02020603050405020304" pitchFamily="18" charset="0"/>
                <a:ea typeface="ＭＳ Ｐゴシック" panose="020B0600070205080204" pitchFamily="3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mn-cs"/>
            </a:endParaRPr>
          </a:p>
        </p:txBody>
      </p:sp>
      <p:pic>
        <p:nvPicPr>
          <p:cNvPr id="242697" name="Picture 38" descr="largeBlueWM">
            <a:extLst>
              <a:ext uri="{FF2B5EF4-FFF2-40B4-BE49-F238E27FC236}">
                <a16:creationId xmlns:a16="http://schemas.microsoft.com/office/drawing/2014/main" id="{420EFBAF-59D9-4A61-B55D-563B5A22F0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8" name="Oval 7">
            <a:extLst>
              <a:ext uri="{FF2B5EF4-FFF2-40B4-BE49-F238E27FC236}">
                <a16:creationId xmlns:a16="http://schemas.microsoft.com/office/drawing/2014/main" id="{434AF0B7-A0FE-4BB8-B850-57658EF417A6}"/>
              </a:ext>
            </a:extLst>
          </p:cNvPr>
          <p:cNvSpPr>
            <a:spLocks noChangeArrowheads="1"/>
          </p:cNvSpPr>
          <p:nvPr/>
        </p:nvSpPr>
        <p:spPr bwMode="auto">
          <a:xfrm rot="5400000">
            <a:off x="1411288" y="6548438"/>
            <a:ext cx="74612" cy="74612"/>
          </a:xfrm>
          <a:prstGeom prst="ellipse">
            <a:avLst/>
          </a:prstGeom>
          <a:solidFill>
            <a:srgbClr val="2101DF"/>
          </a:solidFill>
          <a:ln w="9525">
            <a:solidFill>
              <a:srgbClr val="2101DF"/>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242699" name="Oval 8">
            <a:extLst>
              <a:ext uri="{FF2B5EF4-FFF2-40B4-BE49-F238E27FC236}">
                <a16:creationId xmlns:a16="http://schemas.microsoft.com/office/drawing/2014/main" id="{E4E8D28F-A7A5-42E6-AFBA-BF79EA781043}"/>
              </a:ext>
            </a:extLst>
          </p:cNvPr>
          <p:cNvSpPr>
            <a:spLocks noChangeArrowheads="1"/>
          </p:cNvSpPr>
          <p:nvPr/>
        </p:nvSpPr>
        <p:spPr bwMode="auto">
          <a:xfrm rot="5400000">
            <a:off x="1944687" y="6677026"/>
            <a:ext cx="74613" cy="74612"/>
          </a:xfrm>
          <a:prstGeom prst="ellipse">
            <a:avLst/>
          </a:prstGeom>
          <a:solidFill>
            <a:srgbClr val="FF812B"/>
          </a:solidFill>
          <a:ln w="9525">
            <a:solidFill>
              <a:srgbClr val="FF812B"/>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242700" name="TextBox 1">
            <a:extLst>
              <a:ext uri="{FF2B5EF4-FFF2-40B4-BE49-F238E27FC236}">
                <a16:creationId xmlns:a16="http://schemas.microsoft.com/office/drawing/2014/main" id="{E48355A3-A302-42B1-999C-20E4314529EA}"/>
              </a:ext>
            </a:extLst>
          </p:cNvPr>
          <p:cNvSpPr txBox="1">
            <a:spLocks noChangeArrowheads="1"/>
          </p:cNvSpPr>
          <p:nvPr/>
        </p:nvSpPr>
        <p:spPr bwMode="auto">
          <a:xfrm>
            <a:off x="3408363" y="896938"/>
            <a:ext cx="3559175" cy="1587500"/>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2701" name="TextBox 2">
            <a:extLst>
              <a:ext uri="{FF2B5EF4-FFF2-40B4-BE49-F238E27FC236}">
                <a16:creationId xmlns:a16="http://schemas.microsoft.com/office/drawing/2014/main" id="{61272631-4435-4483-8471-FD96C38A7C97}"/>
              </a:ext>
            </a:extLst>
          </p:cNvPr>
          <p:cNvSpPr txBox="1">
            <a:spLocks noChangeArrowheads="1"/>
          </p:cNvSpPr>
          <p:nvPr/>
        </p:nvSpPr>
        <p:spPr bwMode="auto">
          <a:xfrm>
            <a:off x="3429000" y="4038600"/>
            <a:ext cx="2333625" cy="1652588"/>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2702" name="TextBox 3">
            <a:extLst>
              <a:ext uri="{FF2B5EF4-FFF2-40B4-BE49-F238E27FC236}">
                <a16:creationId xmlns:a16="http://schemas.microsoft.com/office/drawing/2014/main" id="{1C4FF237-EDA7-4599-BA99-4287097C2802}"/>
              </a:ext>
            </a:extLst>
          </p:cNvPr>
          <p:cNvSpPr txBox="1">
            <a:spLocks noChangeArrowheads="1"/>
          </p:cNvSpPr>
          <p:nvPr/>
        </p:nvSpPr>
        <p:spPr bwMode="auto">
          <a:xfrm>
            <a:off x="1909763" y="2532063"/>
            <a:ext cx="1390650" cy="1519237"/>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2703" name="TextBox 4">
            <a:extLst>
              <a:ext uri="{FF2B5EF4-FFF2-40B4-BE49-F238E27FC236}">
                <a16:creationId xmlns:a16="http://schemas.microsoft.com/office/drawing/2014/main" id="{B91E13B8-8971-4CC0-9498-C1FAD6613A70}"/>
              </a:ext>
            </a:extLst>
          </p:cNvPr>
          <p:cNvSpPr txBox="1">
            <a:spLocks noChangeArrowheads="1"/>
          </p:cNvSpPr>
          <p:nvPr/>
        </p:nvSpPr>
        <p:spPr bwMode="auto">
          <a:xfrm>
            <a:off x="2090738" y="677863"/>
            <a:ext cx="1209675" cy="3698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1" i="0" u="sng"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Section 3</a:t>
            </a:r>
          </a:p>
        </p:txBody>
      </p:sp>
      <p:sp>
        <p:nvSpPr>
          <p:cNvPr id="6" name="TextBox 5">
            <a:extLst>
              <a:ext uri="{FF2B5EF4-FFF2-40B4-BE49-F238E27FC236}">
                <a16:creationId xmlns:a16="http://schemas.microsoft.com/office/drawing/2014/main" id="{85D8A5BC-A102-4098-B155-73C5A8078AD1}"/>
              </a:ext>
            </a:extLst>
          </p:cNvPr>
          <p:cNvSpPr txBox="1"/>
          <p:nvPr/>
        </p:nvSpPr>
        <p:spPr>
          <a:xfrm>
            <a:off x="7251700" y="1066800"/>
            <a:ext cx="1338263" cy="923925"/>
          </a:xfrm>
          <a:prstGeom prst="rect">
            <a:avLst/>
          </a:prstGeom>
          <a:solidFill>
            <a:schemeClr val="accent5">
              <a:lumMod val="20000"/>
              <a:lumOff val="80000"/>
            </a:schemeClr>
          </a:solidFill>
          <a:ln w="57150">
            <a:solidFill>
              <a:srgbClr val="C00000"/>
            </a:solidFill>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Section 4a</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(PB and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Leaders)</a:t>
            </a:r>
          </a:p>
        </p:txBody>
      </p:sp>
      <p:sp>
        <p:nvSpPr>
          <p:cNvPr id="7" name="TextBox 6">
            <a:extLst>
              <a:ext uri="{FF2B5EF4-FFF2-40B4-BE49-F238E27FC236}">
                <a16:creationId xmlns:a16="http://schemas.microsoft.com/office/drawing/2014/main" id="{B6064AA4-633C-4F14-979C-61092C08B9D9}"/>
              </a:ext>
            </a:extLst>
          </p:cNvPr>
          <p:cNvSpPr txBox="1"/>
          <p:nvPr/>
        </p:nvSpPr>
        <p:spPr>
          <a:xfrm>
            <a:off x="7135813" y="3071813"/>
            <a:ext cx="1736725" cy="1200150"/>
          </a:xfrm>
          <a:prstGeom prst="rect">
            <a:avLst/>
          </a:prstGeom>
          <a:solidFill>
            <a:schemeClr val="accent5">
              <a:lumMod val="20000"/>
              <a:lumOff val="80000"/>
            </a:schemeClr>
          </a:solidFill>
          <a:ln w="28575">
            <a:solidFill>
              <a:schemeClr val="bg1"/>
            </a:solidFill>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Section 4b</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(AP, Return</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Stroke, K and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J Processes</a:t>
            </a:r>
          </a:p>
        </p:txBody>
      </p:sp>
    </p:spTree>
    <p:extLst>
      <p:ext uri="{BB962C8B-B14F-4D97-AF65-F5344CB8AC3E}">
        <p14:creationId xmlns:p14="http://schemas.microsoft.com/office/powerpoint/2010/main" val="156913820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BBEBE02-58F8-4F95-9F59-18062B48509C}"/>
              </a:ext>
            </a:extLst>
          </p:cNvPr>
          <p:cNvGraphicFramePr>
            <a:graphicFrameLocks noGrp="1"/>
          </p:cNvGraphicFramePr>
          <p:nvPr/>
        </p:nvGraphicFramePr>
        <p:xfrm>
          <a:off x="419100" y="122238"/>
          <a:ext cx="8305800" cy="6613538"/>
        </p:xfrm>
        <a:graphic>
          <a:graphicData uri="http://schemas.openxmlformats.org/drawingml/2006/table">
            <a:tbl>
              <a:tblPr/>
              <a:tblGrid>
                <a:gridCol w="2594024">
                  <a:extLst>
                    <a:ext uri="{9D8B030D-6E8A-4147-A177-3AD203B41FA5}">
                      <a16:colId xmlns:a16="http://schemas.microsoft.com/office/drawing/2014/main" val="20000"/>
                    </a:ext>
                  </a:extLst>
                </a:gridCol>
                <a:gridCol w="1100517">
                  <a:extLst>
                    <a:ext uri="{9D8B030D-6E8A-4147-A177-3AD203B41FA5}">
                      <a16:colId xmlns:a16="http://schemas.microsoft.com/office/drawing/2014/main" val="20001"/>
                    </a:ext>
                  </a:extLst>
                </a:gridCol>
                <a:gridCol w="873649">
                  <a:extLst>
                    <a:ext uri="{9D8B030D-6E8A-4147-A177-3AD203B41FA5}">
                      <a16:colId xmlns:a16="http://schemas.microsoft.com/office/drawing/2014/main" val="20002"/>
                    </a:ext>
                  </a:extLst>
                </a:gridCol>
                <a:gridCol w="981314">
                  <a:extLst>
                    <a:ext uri="{9D8B030D-6E8A-4147-A177-3AD203B41FA5}">
                      <a16:colId xmlns:a16="http://schemas.microsoft.com/office/drawing/2014/main" val="20003"/>
                    </a:ext>
                  </a:extLst>
                </a:gridCol>
                <a:gridCol w="1095135">
                  <a:extLst>
                    <a:ext uri="{9D8B030D-6E8A-4147-A177-3AD203B41FA5}">
                      <a16:colId xmlns:a16="http://schemas.microsoft.com/office/drawing/2014/main" val="20004"/>
                    </a:ext>
                  </a:extLst>
                </a:gridCol>
                <a:gridCol w="1661161">
                  <a:extLst>
                    <a:ext uri="{9D8B030D-6E8A-4147-A177-3AD203B41FA5}">
                      <a16:colId xmlns:a16="http://schemas.microsoft.com/office/drawing/2014/main" val="20005"/>
                    </a:ext>
                  </a:extLst>
                </a:gridCol>
              </a:tblGrid>
              <a:tr h="1312795">
                <a:tc>
                  <a:txBody>
                    <a:bodyPr/>
                    <a:lstStyle/>
                    <a:p>
                      <a:pPr marL="0" marR="0" algn="ctr">
                        <a:lnSpc>
                          <a:spcPct val="115000"/>
                        </a:lnSpc>
                        <a:spcBef>
                          <a:spcPts val="600"/>
                        </a:spcBef>
                        <a:spcAft>
                          <a:spcPts val="0"/>
                        </a:spcAft>
                        <a:tabLst>
                          <a:tab pos="908050" algn="ctr"/>
                        </a:tabLst>
                      </a:pPr>
                      <a:r>
                        <a:rPr lang="en-US" sz="1800" dirty="0">
                          <a:effectLst/>
                          <a:latin typeface="CG Times"/>
                          <a:ea typeface="Times New Roman" panose="02020603050405020304" pitchFamily="18" charset="0"/>
                          <a:cs typeface="Times New Roman" panose="02020603050405020304" pitchFamily="18" charset="0"/>
                        </a:rPr>
                        <a:t>Course Sections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pPr>
                      <a:r>
                        <a:rPr lang="en-US" sz="1800" dirty="0">
                          <a:effectLst/>
                          <a:latin typeface="CG Times"/>
                          <a:ea typeface="Times New Roman" panose="02020603050405020304" pitchFamily="18" charset="0"/>
                          <a:cs typeface="Times New Roman" panose="02020603050405020304" pitchFamily="18" charset="0"/>
                        </a:rPr>
                        <a:t>Number of Lectures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pPr>
                      <a:r>
                        <a:rPr lang="en-US" sz="1800">
                          <a:effectLst/>
                          <a:latin typeface="CG Times"/>
                          <a:ea typeface="Times New Roman" panose="02020603050405020304" pitchFamily="18" charset="0"/>
                          <a:cs typeface="Times New Roman" panose="02020603050405020304" pitchFamily="18" charset="0"/>
                        </a:rPr>
                        <a:t>HW Due</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600"/>
                        </a:spcBef>
                        <a:spcAft>
                          <a:spcPts val="0"/>
                        </a:spcAft>
                      </a:pPr>
                      <a:r>
                        <a:rPr lang="en-US" sz="1800">
                          <a:effectLst/>
                          <a:latin typeface="CG Times"/>
                          <a:ea typeface="Times New Roman" panose="02020603050405020304" pitchFamily="18" charset="0"/>
                          <a:cs typeface="Times New Roman" panose="02020603050405020304" pitchFamily="18" charset="0"/>
                        </a:rPr>
                        <a:t>(</a:t>
                      </a:r>
                      <a:r>
                        <a:rPr lang="en-US" sz="1800">
                          <a:solidFill>
                            <a:srgbClr val="C00000"/>
                          </a:solidFill>
                          <a:effectLst/>
                          <a:latin typeface="CG Times"/>
                          <a:ea typeface="Times New Roman" panose="02020603050405020304" pitchFamily="18" charset="0"/>
                          <a:cs typeface="Times New Roman" panose="02020603050405020304" pitchFamily="18" charset="0"/>
                        </a:rPr>
                        <a:t>Can-vas</a:t>
                      </a:r>
                      <a:r>
                        <a:rPr lang="en-US" sz="1800">
                          <a:effectLst/>
                          <a:latin typeface="CG Times"/>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pPr>
                      <a:r>
                        <a:rPr lang="en-US" sz="1800">
                          <a:effectLst/>
                          <a:latin typeface="CG Times"/>
                          <a:ea typeface="Times New Roman" panose="02020603050405020304" pitchFamily="18" charset="0"/>
                          <a:cs typeface="Times New Roman" panose="02020603050405020304" pitchFamily="18" charset="0"/>
                        </a:rPr>
                        <a:t>Test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600"/>
                        </a:spcBef>
                        <a:spcAft>
                          <a:spcPts val="0"/>
                        </a:spcAft>
                      </a:pPr>
                      <a:r>
                        <a:rPr lang="en-US" sz="1800">
                          <a:effectLst/>
                          <a:latin typeface="CG Times"/>
                          <a:ea typeface="Times New Roman" panose="02020603050405020304" pitchFamily="18" charset="0"/>
                          <a:cs typeface="Times New Roman" panose="02020603050405020304" pitchFamily="18" charset="0"/>
                        </a:rPr>
                        <a:t>(</a:t>
                      </a:r>
                      <a:r>
                        <a:rPr lang="en-US" sz="1800">
                          <a:solidFill>
                            <a:srgbClr val="C00000"/>
                          </a:solidFill>
                          <a:effectLst/>
                          <a:latin typeface="CG Times"/>
                          <a:ea typeface="Times New Roman" panose="02020603050405020304" pitchFamily="18" charset="0"/>
                          <a:cs typeface="Times New Roman" panose="02020603050405020304" pitchFamily="18" charset="0"/>
                        </a:rPr>
                        <a:t>Honor-lock</a:t>
                      </a:r>
                      <a:r>
                        <a:rPr lang="en-US" sz="1800">
                          <a:effectLst/>
                          <a:latin typeface="CG Times"/>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pPr>
                      <a:r>
                        <a:rPr lang="en-US" sz="1800" dirty="0">
                          <a:effectLst/>
                          <a:latin typeface="CG Times"/>
                          <a:ea typeface="Times New Roman" panose="02020603050405020304" pitchFamily="18" charset="0"/>
                          <a:cs typeface="Times New Roman" panose="02020603050405020304" pitchFamily="18" charset="0"/>
                        </a:rPr>
                        <a:t>Section in Course Packet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pPr>
                      <a:r>
                        <a:rPr lang="en-US" sz="1800">
                          <a:effectLst/>
                          <a:latin typeface="CG Times"/>
                          <a:ea typeface="Times New Roman" panose="02020603050405020304" pitchFamily="18" charset="0"/>
                          <a:cs typeface="Times New Roman" panose="02020603050405020304" pitchFamily="18" charset="0"/>
                        </a:rPr>
                        <a:t>Chapter/</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600"/>
                        </a:spcBef>
                        <a:spcAft>
                          <a:spcPts val="0"/>
                        </a:spcAft>
                      </a:pPr>
                      <a:r>
                        <a:rPr lang="en-US" sz="1800">
                          <a:effectLst/>
                          <a:latin typeface="CG Times"/>
                          <a:ea typeface="Times New Roman" panose="02020603050405020304" pitchFamily="18" charset="0"/>
                          <a:cs typeface="Times New Roman" panose="02020603050405020304" pitchFamily="18" charset="0"/>
                        </a:rPr>
                        <a:t>Sections in Text (FOL)</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90194">
                <a:tc>
                  <a:txBody>
                    <a:bodyPr/>
                    <a:lstStyle/>
                    <a:p>
                      <a:pPr marL="0" marR="0">
                        <a:lnSpc>
                          <a:spcPct val="115000"/>
                        </a:lnSpc>
                        <a:spcBef>
                          <a:spcPts val="600"/>
                        </a:spcBef>
                        <a:spcAft>
                          <a:spcPts val="0"/>
                        </a:spcAft>
                      </a:pPr>
                      <a:r>
                        <a:rPr lang="en-US" sz="1800" b="1">
                          <a:solidFill>
                            <a:srgbClr val="0000FF"/>
                          </a:solidFill>
                          <a:effectLst/>
                          <a:latin typeface="CG Times"/>
                          <a:ea typeface="Times New Roman" panose="02020603050405020304" pitchFamily="18" charset="0"/>
                          <a:cs typeface="Times New Roman" panose="02020603050405020304" pitchFamily="18" charset="0"/>
                        </a:rPr>
                        <a:t>Introduction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294640" algn="ctr"/>
                        </a:tabLst>
                      </a:pPr>
                      <a:r>
                        <a:rPr lang="en-US" sz="1800" b="1" dirty="0">
                          <a:solidFill>
                            <a:srgbClr val="0000FF"/>
                          </a:solidFill>
                          <a:effectLst/>
                          <a:latin typeface="CG Times"/>
                          <a:ea typeface="Times New Roman" panose="02020603050405020304" pitchFamily="18" charset="0"/>
                          <a:cs typeface="Times New Roman" panose="02020603050405020304" pitchFamily="18" charset="0"/>
                        </a:rPr>
                        <a:t>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313690" algn="ctr"/>
                        </a:tabLst>
                      </a:pPr>
                      <a:r>
                        <a:rPr lang="en-US" sz="1800" b="1">
                          <a:solidFill>
                            <a:srgbClr val="0000FF"/>
                          </a:solidFill>
                          <a:effectLst/>
                          <a:latin typeface="CG Times"/>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381635" algn="ctr"/>
                        </a:tabLst>
                      </a:pPr>
                      <a:r>
                        <a:rPr lang="en-US" sz="1800" b="1">
                          <a:solidFill>
                            <a:srgbClr val="0000FF"/>
                          </a:solidFill>
                          <a:effectLst/>
                          <a:latin typeface="CG Times"/>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661670" algn="ctr"/>
                        </a:tabLst>
                      </a:pPr>
                      <a:r>
                        <a:rPr lang="en-US" sz="1800" b="1">
                          <a:solidFill>
                            <a:srgbClr val="0000FF"/>
                          </a:solidFill>
                          <a:effectLst/>
                          <a:latin typeface="CG Times"/>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661670" algn="ctr"/>
                        </a:tabLst>
                      </a:pPr>
                      <a:r>
                        <a:rPr lang="en-US" sz="1800" b="1">
                          <a:solidFill>
                            <a:srgbClr val="0000FF"/>
                          </a:solidFill>
                          <a:effectLst/>
                          <a:latin typeface="CG Times"/>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61651">
                <a:tc>
                  <a:txBody>
                    <a:bodyPr/>
                    <a:lstStyle/>
                    <a:p>
                      <a:pPr marL="0" marR="0">
                        <a:lnSpc>
                          <a:spcPct val="115000"/>
                        </a:lnSpc>
                        <a:spcBef>
                          <a:spcPts val="600"/>
                        </a:spcBef>
                        <a:spcAft>
                          <a:spcPts val="0"/>
                        </a:spcAft>
                      </a:pPr>
                      <a:r>
                        <a:rPr lang="en-US" sz="1800" b="1">
                          <a:solidFill>
                            <a:srgbClr val="0000FF"/>
                          </a:solidFill>
                          <a:effectLst/>
                          <a:latin typeface="CG Times"/>
                          <a:ea typeface="Times New Roman" panose="02020603050405020304" pitchFamily="18" charset="0"/>
                          <a:cs typeface="Times New Roman" panose="02020603050405020304" pitchFamily="18" charset="0"/>
                        </a:rPr>
                        <a:t>1. Types of lightning discharges and lightning terminology</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294640" algn="ctr"/>
                        </a:tabLst>
                      </a:pPr>
                      <a:r>
                        <a:rPr lang="en-US" sz="1800" b="1" dirty="0">
                          <a:solidFill>
                            <a:srgbClr val="0000FF"/>
                          </a:solidFill>
                          <a:effectLst/>
                          <a:latin typeface="CG Times"/>
                          <a:ea typeface="Times New Roman" panose="02020603050405020304" pitchFamily="18" charset="0"/>
                          <a:cs typeface="Times New Roman" panose="02020603050405020304" pitchFamily="18" charset="0"/>
                        </a:rPr>
                        <a:t>4</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313690" algn="ctr"/>
                        </a:tabLst>
                      </a:pPr>
                      <a:r>
                        <a:rPr lang="en-US" sz="1800" b="1" dirty="0">
                          <a:solidFill>
                            <a:srgbClr val="0000FF"/>
                          </a:solidFill>
                          <a:effectLst/>
                          <a:latin typeface="CG Times"/>
                          <a:ea typeface="Times New Roman" panose="02020603050405020304" pitchFamily="18" charset="0"/>
                          <a:cs typeface="Times New Roman" panose="02020603050405020304" pitchFamily="18" charset="0"/>
                        </a:rPr>
                        <a:t>HW1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600"/>
                        </a:spcBef>
                        <a:spcAft>
                          <a:spcPts val="0"/>
                        </a:spcAft>
                        <a:tabLst>
                          <a:tab pos="313690" algn="ctr"/>
                        </a:tabLst>
                      </a:pPr>
                      <a:r>
                        <a:rPr lang="en-US" sz="1800" b="1" dirty="0">
                          <a:solidFill>
                            <a:srgbClr val="0000FF"/>
                          </a:solidFill>
                          <a:effectLst/>
                          <a:latin typeface="CG Times"/>
                          <a:ea typeface="Times New Roman" panose="02020603050405020304" pitchFamily="18" charset="0"/>
                          <a:cs typeface="Times New Roman" panose="02020603050405020304" pitchFamily="18" charset="0"/>
                        </a:rPr>
                        <a:t>01/25</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381635" algn="ctr"/>
                        </a:tabLst>
                      </a:pPr>
                      <a:r>
                        <a:rPr lang="en-US" sz="1800" b="1">
                          <a:solidFill>
                            <a:srgbClr val="0000FF"/>
                          </a:solidFill>
                          <a:effectLst/>
                          <a:latin typeface="CG Times"/>
                          <a:ea typeface="Times New Roman" panose="02020603050405020304" pitchFamily="18" charset="0"/>
                          <a:cs typeface="Times New Roman" panose="02020603050405020304" pitchFamily="18" charset="0"/>
                        </a:rPr>
                        <a:t>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600"/>
                        </a:spcBef>
                        <a:spcAft>
                          <a:spcPts val="0"/>
                        </a:spcAft>
                        <a:tabLst>
                          <a:tab pos="381635" algn="ctr"/>
                        </a:tabLst>
                      </a:pPr>
                      <a:r>
                        <a:rPr lang="en-US" sz="1800" b="1">
                          <a:solidFill>
                            <a:srgbClr val="0000FF"/>
                          </a:solidFill>
                          <a:effectLst/>
                          <a:latin typeface="CG Times"/>
                          <a:ea typeface="Times New Roman" panose="02020603050405020304" pitchFamily="18" charset="0"/>
                          <a:cs typeface="Times New Roman" panose="02020603050405020304" pitchFamily="18" charset="0"/>
                        </a:rPr>
                        <a:t>01/27</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600"/>
                        </a:spcBef>
                        <a:spcAft>
                          <a:spcPts val="0"/>
                        </a:spcAft>
                        <a:tabLst>
                          <a:tab pos="381635" algn="ctr"/>
                        </a:tabLst>
                      </a:pPr>
                      <a:r>
                        <a:rPr lang="en-US" sz="1800" b="1">
                          <a:solidFill>
                            <a:srgbClr val="0000FF"/>
                          </a:solidFill>
                          <a:effectLst/>
                          <a:latin typeface="CG Times"/>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661670" algn="ctr"/>
                        </a:tabLst>
                      </a:pPr>
                      <a:r>
                        <a:rPr lang="en-US" sz="1800" b="1">
                          <a:solidFill>
                            <a:srgbClr val="0000FF"/>
                          </a:solidFill>
                          <a:effectLst/>
                          <a:latin typeface="CG Times"/>
                          <a:ea typeface="Times New Roman" panose="02020603050405020304" pitchFamily="18" charset="0"/>
                          <a:cs typeface="Times New Roman" panose="02020603050405020304" pitchFamily="18" charset="0"/>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661670" algn="ctr"/>
                        </a:tabLst>
                      </a:pPr>
                      <a:r>
                        <a:rPr lang="en-US" sz="1800" b="1">
                          <a:solidFill>
                            <a:srgbClr val="0000FF"/>
                          </a:solidFill>
                          <a:effectLst/>
                          <a:latin typeface="CG Times"/>
                          <a:ea typeface="Times New Roman" panose="02020603050405020304" pitchFamily="18" charset="0"/>
                          <a:cs typeface="Times New Roman" panose="02020603050405020304" pitchFamily="18" charset="0"/>
                        </a:rPr>
                        <a:t>1, App. 1, 4</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89424">
                <a:tc>
                  <a:txBody>
                    <a:bodyPr/>
                    <a:lstStyle/>
                    <a:p>
                      <a:pPr marL="0" marR="0">
                        <a:lnSpc>
                          <a:spcPct val="115000"/>
                        </a:lnSpc>
                        <a:spcBef>
                          <a:spcPts val="600"/>
                        </a:spcBef>
                        <a:spcAft>
                          <a:spcPts val="0"/>
                        </a:spcAft>
                      </a:pPr>
                      <a:r>
                        <a:rPr lang="en-US" sz="1800" b="1">
                          <a:solidFill>
                            <a:srgbClr val="0000FF"/>
                          </a:solidFill>
                          <a:effectLst/>
                          <a:latin typeface="CG Times"/>
                          <a:ea typeface="Times New Roman" panose="02020603050405020304" pitchFamily="18" charset="0"/>
                          <a:cs typeface="Times New Roman" panose="02020603050405020304" pitchFamily="18" charset="0"/>
                        </a:rPr>
                        <a:t>2. Incidence of lightning to areas and structures</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294640" algn="ctr"/>
                        </a:tabLst>
                      </a:pPr>
                      <a:r>
                        <a:rPr lang="en-US" sz="1800" b="1" dirty="0">
                          <a:solidFill>
                            <a:srgbClr val="0000FF"/>
                          </a:solidFill>
                          <a:effectLst/>
                          <a:latin typeface="CG Times"/>
                          <a:ea typeface="Times New Roman" panose="02020603050405020304" pitchFamily="18" charset="0"/>
                          <a:cs typeface="Times New Roman" panose="02020603050405020304" pitchFamily="18" charset="0"/>
                        </a:rPr>
                        <a:t>4</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313690" algn="ctr"/>
                        </a:tabLst>
                      </a:pPr>
                      <a:r>
                        <a:rPr lang="en-US" sz="1800" b="1" dirty="0">
                          <a:solidFill>
                            <a:srgbClr val="0000FF"/>
                          </a:solidFill>
                          <a:effectLst/>
                          <a:latin typeface="CG Times"/>
                          <a:ea typeface="Times New Roman" panose="02020603050405020304" pitchFamily="18" charset="0"/>
                          <a:cs typeface="Times New Roman" panose="02020603050405020304" pitchFamily="18" charset="0"/>
                        </a:rPr>
                        <a:t>HW2</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tabLst>
                          <a:tab pos="313690" algn="ctr"/>
                        </a:tabLst>
                      </a:pPr>
                      <a:r>
                        <a:rPr lang="en-US" sz="1800" b="1" dirty="0">
                          <a:solidFill>
                            <a:srgbClr val="0000FF"/>
                          </a:solidFill>
                          <a:effectLst/>
                          <a:latin typeface="CG Times"/>
                          <a:ea typeface="Times New Roman" panose="02020603050405020304" pitchFamily="18" charset="0"/>
                          <a:cs typeface="Times New Roman" panose="02020603050405020304" pitchFamily="18" charset="0"/>
                        </a:rPr>
                        <a:t>02/05</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381635" algn="ctr"/>
                        </a:tabLst>
                      </a:pPr>
                      <a:r>
                        <a:rPr lang="en-US" sz="1800" b="1">
                          <a:solidFill>
                            <a:srgbClr val="0000FF"/>
                          </a:solidFill>
                          <a:effectLst/>
                          <a:latin typeface="CG Times"/>
                          <a:ea typeface="Times New Roman" panose="02020603050405020304" pitchFamily="18" charset="0"/>
                          <a:cs typeface="Times New Roman" panose="02020603050405020304" pitchFamily="18" charset="0"/>
                        </a:rPr>
                        <a:t>T2</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tabLst>
                          <a:tab pos="381635" algn="ctr"/>
                        </a:tabLst>
                      </a:pPr>
                      <a:r>
                        <a:rPr lang="en-US" sz="1800" b="1">
                          <a:solidFill>
                            <a:srgbClr val="0000FF"/>
                          </a:solidFill>
                          <a:effectLst/>
                          <a:latin typeface="CG Times"/>
                          <a:ea typeface="Times New Roman" panose="02020603050405020304" pitchFamily="18" charset="0"/>
                          <a:cs typeface="Times New Roman" panose="02020603050405020304" pitchFamily="18" charset="0"/>
                        </a:rPr>
                        <a:t>02/08</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661670" algn="ctr"/>
                        </a:tabLst>
                      </a:pPr>
                      <a:r>
                        <a:rPr lang="en-US" sz="1800" b="1">
                          <a:solidFill>
                            <a:srgbClr val="0000FF"/>
                          </a:solidFill>
                          <a:effectLst/>
                          <a:latin typeface="CG Times"/>
                          <a:ea typeface="Times New Roman" panose="02020603050405020304" pitchFamily="18" charset="0"/>
                          <a:cs typeface="Times New Roman" panose="02020603050405020304" pitchFamily="18" charset="0"/>
                        </a:rPr>
                        <a:t>2</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661670" algn="ctr"/>
                        </a:tabLst>
                      </a:pPr>
                      <a:r>
                        <a:rPr lang="en-US" sz="1800" b="1" dirty="0">
                          <a:solidFill>
                            <a:srgbClr val="0000FF"/>
                          </a:solidFill>
                          <a:effectLst/>
                          <a:latin typeface="CG Times"/>
                          <a:ea typeface="Times New Roman" panose="02020603050405020304" pitchFamily="18" charset="0"/>
                          <a:cs typeface="Times New Roman" panose="02020603050405020304" pitchFamily="18" charset="0"/>
                        </a:rPr>
                        <a:t>2, Sect. 9.3</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21128">
                <a:tc>
                  <a:txBody>
                    <a:bodyPr/>
                    <a:lstStyle/>
                    <a:p>
                      <a:pPr marL="0" marR="0">
                        <a:lnSpc>
                          <a:spcPct val="115000"/>
                        </a:lnSpc>
                        <a:spcBef>
                          <a:spcPts val="600"/>
                        </a:spcBef>
                        <a:spcAft>
                          <a:spcPts val="0"/>
                        </a:spcAft>
                      </a:pPr>
                      <a:r>
                        <a:rPr lang="en-US" sz="1800" b="1" dirty="0">
                          <a:solidFill>
                            <a:srgbClr val="0000FF"/>
                          </a:solidFill>
                          <a:effectLst/>
                          <a:latin typeface="CG Times"/>
                          <a:ea typeface="Times New Roman" panose="02020603050405020304" pitchFamily="18" charset="0"/>
                          <a:cs typeface="Times New Roman" panose="02020603050405020304" pitchFamily="18" charset="0"/>
                        </a:rPr>
                        <a:t>3. Electrical structure of thunderstorm clouds</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294640" algn="ctr"/>
                        </a:tabLst>
                      </a:pPr>
                      <a:r>
                        <a:rPr lang="en-US" sz="1800" b="1" dirty="0">
                          <a:solidFill>
                            <a:srgbClr val="0000FF"/>
                          </a:solidFill>
                          <a:effectLst/>
                          <a:latin typeface="CG Times"/>
                          <a:ea typeface="Times New Roman" panose="02020603050405020304" pitchFamily="18" charset="0"/>
                          <a:cs typeface="Times New Roman" panose="02020603050405020304" pitchFamily="18" charset="0"/>
                        </a:rPr>
                        <a:t>6</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313690" algn="ctr"/>
                        </a:tabLst>
                      </a:pPr>
                      <a:r>
                        <a:rPr lang="en-US" sz="1800" b="1" dirty="0">
                          <a:solidFill>
                            <a:srgbClr val="0000FF"/>
                          </a:solidFill>
                          <a:effectLst/>
                          <a:latin typeface="CG Times"/>
                          <a:ea typeface="Times New Roman" panose="02020603050405020304" pitchFamily="18" charset="0"/>
                          <a:cs typeface="Times New Roman" panose="02020603050405020304" pitchFamily="18" charset="0"/>
                        </a:rPr>
                        <a:t>HW3</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tabLst>
                          <a:tab pos="313690" algn="ctr"/>
                        </a:tabLst>
                      </a:pPr>
                      <a:r>
                        <a:rPr lang="en-US" sz="1800" b="1" dirty="0">
                          <a:solidFill>
                            <a:srgbClr val="0000FF"/>
                          </a:solidFill>
                          <a:effectLst/>
                          <a:latin typeface="CG Times"/>
                          <a:ea typeface="Times New Roman" panose="02020603050405020304" pitchFamily="18" charset="0"/>
                          <a:cs typeface="Times New Roman" panose="02020603050405020304" pitchFamily="18" charset="0"/>
                        </a:rPr>
                        <a:t>02/22</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381635" algn="ctr"/>
                        </a:tabLst>
                      </a:pPr>
                      <a:r>
                        <a:rPr lang="en-US" sz="1800" b="1" dirty="0">
                          <a:solidFill>
                            <a:srgbClr val="0000FF"/>
                          </a:solidFill>
                          <a:effectLst/>
                          <a:latin typeface="CG Times"/>
                          <a:ea typeface="Times New Roman" panose="02020603050405020304" pitchFamily="18" charset="0"/>
                          <a:cs typeface="Times New Roman" panose="02020603050405020304" pitchFamily="18" charset="0"/>
                        </a:rPr>
                        <a:t>T3</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tabLst>
                          <a:tab pos="381635" algn="ctr"/>
                        </a:tabLst>
                      </a:pPr>
                      <a:r>
                        <a:rPr lang="en-US" sz="1800" b="1" dirty="0">
                          <a:solidFill>
                            <a:srgbClr val="0000FF"/>
                          </a:solidFill>
                          <a:effectLst/>
                          <a:latin typeface="CG Times"/>
                          <a:ea typeface="Times New Roman" panose="02020603050405020304" pitchFamily="18" charset="0"/>
                          <a:cs typeface="Times New Roman" panose="02020603050405020304" pitchFamily="18" charset="0"/>
                        </a:rPr>
                        <a:t>02/24</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tabLst>
                          <a:tab pos="381635" algn="ctr"/>
                        </a:tabLst>
                      </a:pPr>
                      <a:r>
                        <a:rPr lang="en-US" sz="1800" b="1" dirty="0">
                          <a:solidFill>
                            <a:srgbClr val="0000FF"/>
                          </a:solidFill>
                          <a:effectLst/>
                          <a:latin typeface="CG Times"/>
                          <a:ea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661670" algn="ctr"/>
                        </a:tabLst>
                      </a:pPr>
                      <a:r>
                        <a:rPr lang="en-US" sz="1800" b="1" dirty="0">
                          <a:solidFill>
                            <a:srgbClr val="0000FF"/>
                          </a:solidFill>
                          <a:effectLst/>
                          <a:latin typeface="CG Times"/>
                          <a:ea typeface="Times New Roman" panose="02020603050405020304" pitchFamily="18" charset="0"/>
                          <a:cs typeface="Times New Roman" panose="02020603050405020304" pitchFamily="18" charset="0"/>
                        </a:rPr>
                        <a:t>3</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661670" algn="ctr"/>
                        </a:tabLst>
                      </a:pPr>
                      <a:r>
                        <a:rPr lang="en-US" sz="1800" b="1" dirty="0">
                          <a:solidFill>
                            <a:srgbClr val="0000FF"/>
                          </a:solidFill>
                          <a:effectLst/>
                          <a:latin typeface="CG Times"/>
                          <a:ea typeface="Times New Roman" panose="02020603050405020304" pitchFamily="18" charset="0"/>
                          <a:cs typeface="Times New Roman" panose="02020603050405020304" pitchFamily="18" charset="0"/>
                        </a:rPr>
                        <a:t>3, App. 2</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925539">
                <a:tc>
                  <a:txBody>
                    <a:bodyPr/>
                    <a:lstStyle/>
                    <a:p>
                      <a:pPr marL="0" marR="0">
                        <a:lnSpc>
                          <a:spcPct val="115000"/>
                        </a:lnSpc>
                        <a:spcBef>
                          <a:spcPts val="600"/>
                        </a:spcBef>
                        <a:spcAft>
                          <a:spcPts val="0"/>
                        </a:spcAft>
                      </a:pPr>
                      <a:r>
                        <a:rPr lang="en-US" sz="1800" b="1">
                          <a:solidFill>
                            <a:srgbClr val="0000FF"/>
                          </a:solidFill>
                          <a:effectLst/>
                          <a:latin typeface="CG Times"/>
                          <a:ea typeface="Times New Roman" panose="02020603050405020304" pitchFamily="18" charset="0"/>
                          <a:cs typeface="Times New Roman" panose="02020603050405020304" pitchFamily="18" charset="0"/>
                        </a:rPr>
                        <a:t>4a. Properties of the negative lightning discharge to ground - I</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294640" algn="ctr"/>
                        </a:tabLst>
                      </a:pPr>
                      <a:r>
                        <a:rPr lang="en-US" sz="1800" b="1">
                          <a:solidFill>
                            <a:srgbClr val="0000FF"/>
                          </a:solidFill>
                          <a:effectLst/>
                          <a:latin typeface="CG Times"/>
                          <a:ea typeface="Times New Roman" panose="02020603050405020304" pitchFamily="18" charset="0"/>
                          <a:cs typeface="Times New Roman" panose="02020603050405020304" pitchFamily="18" charset="0"/>
                        </a:rPr>
                        <a:t>5</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313690" algn="ctr"/>
                        </a:tabLst>
                      </a:pPr>
                      <a:r>
                        <a:rPr lang="en-US" sz="1800" b="1">
                          <a:solidFill>
                            <a:srgbClr val="0000FF"/>
                          </a:solidFill>
                          <a:effectLst/>
                          <a:latin typeface="CG Times"/>
                          <a:ea typeface="Times New Roman" panose="02020603050405020304" pitchFamily="18" charset="0"/>
                          <a:cs typeface="Times New Roman" panose="02020603050405020304" pitchFamily="18" charset="0"/>
                        </a:rPr>
                        <a:t>HW4</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tabLst>
                          <a:tab pos="313690" algn="ctr"/>
                        </a:tabLst>
                      </a:pPr>
                      <a:r>
                        <a:rPr lang="en-US" sz="1800" b="1">
                          <a:solidFill>
                            <a:srgbClr val="0000FF"/>
                          </a:solidFill>
                          <a:effectLst/>
                          <a:latin typeface="CG Times"/>
                          <a:ea typeface="Times New Roman" panose="02020603050405020304" pitchFamily="18" charset="0"/>
                          <a:cs typeface="Times New Roman" panose="02020603050405020304" pitchFamily="18" charset="0"/>
                        </a:rPr>
                        <a:t>03/08</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381635" algn="ctr"/>
                        </a:tabLst>
                      </a:pPr>
                      <a:r>
                        <a:rPr lang="en-US" sz="1800" b="1">
                          <a:solidFill>
                            <a:srgbClr val="0000FF"/>
                          </a:solidFill>
                          <a:effectLst/>
                          <a:latin typeface="CG Times"/>
                          <a:ea typeface="Times New Roman" panose="02020603050405020304" pitchFamily="18" charset="0"/>
                          <a:cs typeface="Times New Roman" panose="02020603050405020304" pitchFamily="18" charset="0"/>
                        </a:rPr>
                        <a:t>T4</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tabLst>
                          <a:tab pos="381635" algn="ctr"/>
                        </a:tabLst>
                      </a:pPr>
                      <a:r>
                        <a:rPr lang="en-US" sz="1800" b="1">
                          <a:solidFill>
                            <a:srgbClr val="0000FF"/>
                          </a:solidFill>
                          <a:effectLst/>
                          <a:latin typeface="CG Times"/>
                          <a:ea typeface="Times New Roman" panose="02020603050405020304" pitchFamily="18" charset="0"/>
                          <a:cs typeface="Times New Roman" panose="02020603050405020304" pitchFamily="18" charset="0"/>
                        </a:rPr>
                        <a:t>03/10</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tabLst>
                          <a:tab pos="381635" algn="ctr"/>
                        </a:tabLst>
                      </a:pPr>
                      <a:r>
                        <a:rPr lang="en-US" sz="1800" b="1">
                          <a:solidFill>
                            <a:srgbClr val="0000FF"/>
                          </a:solidFill>
                          <a:effectLst/>
                          <a:latin typeface="CG Times"/>
                          <a:ea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661670" algn="ctr"/>
                        </a:tabLst>
                      </a:pPr>
                      <a:r>
                        <a:rPr lang="en-US" sz="1800" b="1">
                          <a:solidFill>
                            <a:srgbClr val="0000FF"/>
                          </a:solidFill>
                          <a:effectLst/>
                          <a:latin typeface="CG Times"/>
                          <a:ea typeface="Times New Roman" panose="02020603050405020304" pitchFamily="18" charset="0"/>
                          <a:cs typeface="Times New Roman" panose="02020603050405020304" pitchFamily="18" charset="0"/>
                        </a:rPr>
                        <a:t>4a</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661670" algn="ctr"/>
                        </a:tabLst>
                      </a:pPr>
                      <a:r>
                        <a:rPr lang="en-US" sz="1800" b="1" dirty="0">
                          <a:solidFill>
                            <a:srgbClr val="0000FF"/>
                          </a:solidFill>
                          <a:effectLst/>
                          <a:latin typeface="CG Times"/>
                          <a:ea typeface="Times New Roman" panose="02020603050405020304" pitchFamily="18" charset="0"/>
                          <a:cs typeface="Times New Roman" panose="02020603050405020304" pitchFamily="18" charset="0"/>
                        </a:rPr>
                        <a:t>4.1-4.3, 4.6, 4.10</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312795">
                <a:tc>
                  <a:txBody>
                    <a:bodyPr/>
                    <a:lstStyle/>
                    <a:p>
                      <a:pPr marL="0" marR="0">
                        <a:lnSpc>
                          <a:spcPct val="115000"/>
                        </a:lnSpc>
                        <a:spcBef>
                          <a:spcPts val="600"/>
                        </a:spcBef>
                        <a:spcAft>
                          <a:spcPts val="0"/>
                        </a:spcAft>
                      </a:pPr>
                      <a:r>
                        <a:rPr lang="en-US" sz="1800" dirty="0">
                          <a:solidFill>
                            <a:srgbClr val="0000FF"/>
                          </a:solidFill>
                          <a:effectLst/>
                          <a:latin typeface="CG Times"/>
                          <a:ea typeface="Times New Roman" panose="02020603050405020304" pitchFamily="18" charset="0"/>
                          <a:cs typeface="Times New Roman" panose="02020603050405020304" pitchFamily="18" charset="0"/>
                        </a:rPr>
                        <a:t>4b. Properties of the negative lightning discharge to ground – II</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600"/>
                        </a:spcBef>
                        <a:spcAft>
                          <a:spcPts val="0"/>
                        </a:spcAft>
                      </a:pPr>
                      <a:r>
                        <a:rPr lang="en-US" sz="1800" dirty="0">
                          <a:solidFill>
                            <a:srgbClr val="0000FF"/>
                          </a:solidFill>
                          <a:effectLst/>
                          <a:latin typeface="CG Times"/>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294640" algn="ctr"/>
                        </a:tabLst>
                      </a:pPr>
                      <a:r>
                        <a:rPr lang="en-US" sz="1800">
                          <a:solidFill>
                            <a:srgbClr val="0000FF"/>
                          </a:solidFill>
                          <a:effectLst/>
                          <a:latin typeface="CG Times"/>
                          <a:ea typeface="Times New Roman" panose="02020603050405020304" pitchFamily="18" charset="0"/>
                          <a:cs typeface="Times New Roman" panose="02020603050405020304" pitchFamily="18" charset="0"/>
                        </a:rPr>
                        <a:t>4</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313690" algn="ctr"/>
                        </a:tabLst>
                      </a:pPr>
                      <a:r>
                        <a:rPr lang="en-US" sz="1800">
                          <a:solidFill>
                            <a:srgbClr val="0000FF"/>
                          </a:solidFill>
                          <a:effectLst/>
                          <a:latin typeface="CG Times"/>
                          <a:ea typeface="Times New Roman" panose="02020603050405020304" pitchFamily="18" charset="0"/>
                          <a:cs typeface="Times New Roman" panose="02020603050405020304" pitchFamily="18" charset="0"/>
                        </a:rPr>
                        <a:t>HW5</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tabLst>
                          <a:tab pos="313690" algn="ctr"/>
                        </a:tabLst>
                      </a:pPr>
                      <a:r>
                        <a:rPr lang="en-US" sz="1800">
                          <a:solidFill>
                            <a:srgbClr val="0000FF"/>
                          </a:solidFill>
                          <a:effectLst/>
                          <a:latin typeface="CG Times"/>
                          <a:ea typeface="Times New Roman" panose="02020603050405020304" pitchFamily="18" charset="0"/>
                          <a:cs typeface="Times New Roman" panose="02020603050405020304" pitchFamily="18" charset="0"/>
                        </a:rPr>
                        <a:t>03/19</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381635" algn="ctr"/>
                        </a:tabLst>
                      </a:pPr>
                      <a:r>
                        <a:rPr lang="en-US" sz="1800">
                          <a:solidFill>
                            <a:srgbClr val="0000FF"/>
                          </a:solidFill>
                          <a:effectLst/>
                          <a:latin typeface="CG Times"/>
                          <a:ea typeface="Times New Roman" panose="02020603050405020304" pitchFamily="18" charset="0"/>
                          <a:cs typeface="Times New Roman" panose="02020603050405020304" pitchFamily="18" charset="0"/>
                        </a:rPr>
                        <a:t>T5</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tabLst>
                          <a:tab pos="381635" algn="ctr"/>
                        </a:tabLst>
                      </a:pPr>
                      <a:r>
                        <a:rPr lang="en-US" sz="1800">
                          <a:solidFill>
                            <a:srgbClr val="0000FF"/>
                          </a:solidFill>
                          <a:effectLst/>
                          <a:latin typeface="CG Times"/>
                          <a:ea typeface="Times New Roman" panose="02020603050405020304" pitchFamily="18" charset="0"/>
                          <a:cs typeface="Times New Roman" panose="02020603050405020304" pitchFamily="18" charset="0"/>
                        </a:rPr>
                        <a:t>03/22</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661670" algn="ctr"/>
                        </a:tabLst>
                      </a:pPr>
                      <a:r>
                        <a:rPr lang="en-US" sz="1800">
                          <a:solidFill>
                            <a:srgbClr val="0000FF"/>
                          </a:solidFill>
                          <a:effectLst/>
                          <a:latin typeface="CG Times"/>
                          <a:ea typeface="Times New Roman" panose="02020603050405020304" pitchFamily="18" charset="0"/>
                          <a:cs typeface="Times New Roman" panose="02020603050405020304" pitchFamily="18" charset="0"/>
                        </a:rPr>
                        <a:t>4b</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661670" algn="ctr"/>
                        </a:tabLst>
                      </a:pPr>
                      <a:r>
                        <a:rPr lang="en-US" sz="1800" dirty="0">
                          <a:solidFill>
                            <a:srgbClr val="0000FF"/>
                          </a:solidFill>
                          <a:effectLst/>
                          <a:latin typeface="CG Times"/>
                          <a:ea typeface="Times New Roman" panose="02020603050405020304" pitchFamily="18" charset="0"/>
                          <a:cs typeface="Times New Roman" panose="02020603050405020304" pitchFamily="18" charset="0"/>
                        </a:rPr>
                        <a:t>4.4-4.5, 4.7-4.10, 9.3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89" marR="37289"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9154498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13439" y="171184"/>
            <a:ext cx="4747846" cy="6567182"/>
          </a:xfrm>
          <a:prstGeom prst="rect">
            <a:avLst/>
          </a:prstGeom>
        </p:spPr>
      </p:pic>
      <p:sp>
        <p:nvSpPr>
          <p:cNvPr id="3" name="TextBox 2"/>
          <p:cNvSpPr txBox="1"/>
          <p:nvPr/>
        </p:nvSpPr>
        <p:spPr>
          <a:xfrm>
            <a:off x="5838092" y="861646"/>
            <a:ext cx="984739" cy="1002323"/>
          </a:xfrm>
          <a:prstGeom prst="rect">
            <a:avLst/>
          </a:prstGeom>
          <a:noFill/>
          <a:ln w="28575">
            <a:solidFill>
              <a:srgbClr val="C00000"/>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 name="TextBox 3"/>
          <p:cNvSpPr txBox="1"/>
          <p:nvPr/>
        </p:nvSpPr>
        <p:spPr>
          <a:xfrm>
            <a:off x="5807319" y="3974123"/>
            <a:ext cx="984739" cy="949569"/>
          </a:xfrm>
          <a:prstGeom prst="rect">
            <a:avLst/>
          </a:prstGeom>
          <a:noFill/>
          <a:ln w="28575">
            <a:solidFill>
              <a:srgbClr val="C00000"/>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7CFFC2C8-1B3E-4A18-88A9-4E3C2F1C4CB4}"/>
              </a:ext>
            </a:extLst>
          </p:cNvPr>
          <p:cNvSpPr txBox="1"/>
          <p:nvPr/>
        </p:nvSpPr>
        <p:spPr>
          <a:xfrm>
            <a:off x="3667760" y="650240"/>
            <a:ext cx="1554480" cy="1402080"/>
          </a:xfrm>
          <a:prstGeom prst="rect">
            <a:avLst/>
          </a:prstGeom>
          <a:noFill/>
          <a:ln w="28575">
            <a:solidFill>
              <a:srgbClr val="0000FF"/>
            </a:solidFill>
          </a:ln>
        </p:spPr>
        <p:txBody>
          <a:bodyPr wrap="square" rtlCol="0">
            <a:spAutoFit/>
          </a:bodyPr>
          <a:lstStyle/>
          <a:p>
            <a:endParaRPr lang="en-US" dirty="0"/>
          </a:p>
        </p:txBody>
      </p:sp>
      <p:sp>
        <p:nvSpPr>
          <p:cNvPr id="6" name="TextBox 5">
            <a:extLst>
              <a:ext uri="{FF2B5EF4-FFF2-40B4-BE49-F238E27FC236}">
                <a16:creationId xmlns:a16="http://schemas.microsoft.com/office/drawing/2014/main" id="{EFD48970-2319-4783-A8AD-2EC57F1F97B4}"/>
              </a:ext>
            </a:extLst>
          </p:cNvPr>
          <p:cNvSpPr txBox="1"/>
          <p:nvPr/>
        </p:nvSpPr>
        <p:spPr>
          <a:xfrm>
            <a:off x="4028440" y="3820160"/>
            <a:ext cx="1061720" cy="1545883"/>
          </a:xfrm>
          <a:prstGeom prst="rect">
            <a:avLst/>
          </a:prstGeom>
          <a:noFill/>
          <a:ln w="28575">
            <a:solidFill>
              <a:srgbClr val="0000FF"/>
            </a:solidFill>
          </a:ln>
        </p:spPr>
        <p:txBody>
          <a:bodyPr wrap="square" rtlCol="0">
            <a:spAutoFit/>
          </a:bodyPr>
          <a:lstStyle/>
          <a:p>
            <a:endParaRPr lang="en-US" dirty="0"/>
          </a:p>
        </p:txBody>
      </p:sp>
      <p:sp>
        <p:nvSpPr>
          <p:cNvPr id="7" name="Star: 5 Points 6">
            <a:extLst>
              <a:ext uri="{FF2B5EF4-FFF2-40B4-BE49-F238E27FC236}">
                <a16:creationId xmlns:a16="http://schemas.microsoft.com/office/drawing/2014/main" id="{5B012A9B-5E79-4B5A-89DE-9DA94EC14484}"/>
              </a:ext>
            </a:extLst>
          </p:cNvPr>
          <p:cNvSpPr/>
          <p:nvPr/>
        </p:nvSpPr>
        <p:spPr>
          <a:xfrm>
            <a:off x="3636987" y="650240"/>
            <a:ext cx="294640" cy="284480"/>
          </a:xfrm>
          <a:prstGeom prst="star5">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2C147423-BFDA-417C-819E-CC49ED8BA034}"/>
              </a:ext>
            </a:extLst>
          </p:cNvPr>
          <p:cNvSpPr/>
          <p:nvPr/>
        </p:nvSpPr>
        <p:spPr>
          <a:xfrm>
            <a:off x="4927307" y="1721729"/>
            <a:ext cx="294640" cy="284480"/>
          </a:xfrm>
          <a:prstGeom prst="star5">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7CC1A329-3857-49BA-8EC5-486DF44E7057}"/>
              </a:ext>
            </a:extLst>
          </p:cNvPr>
          <p:cNvSpPr/>
          <p:nvPr/>
        </p:nvSpPr>
        <p:spPr>
          <a:xfrm>
            <a:off x="3956734" y="5081563"/>
            <a:ext cx="294640" cy="284480"/>
          </a:xfrm>
          <a:prstGeom prst="star5">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09FD4F9D-49D4-4E42-8A8F-7F29C7FE0D85}"/>
              </a:ext>
            </a:extLst>
          </p:cNvPr>
          <p:cNvSpPr/>
          <p:nvPr/>
        </p:nvSpPr>
        <p:spPr>
          <a:xfrm>
            <a:off x="4673454" y="3974123"/>
            <a:ext cx="294640" cy="284480"/>
          </a:xfrm>
          <a:prstGeom prst="star5">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37329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7792" y="162922"/>
            <a:ext cx="8344854" cy="6352178"/>
          </a:xfrm>
          <a:prstGeom prst="rect">
            <a:avLst/>
          </a:prstGeom>
        </p:spPr>
      </p:pic>
      <p:sp>
        <p:nvSpPr>
          <p:cNvPr id="3" name="TextBox 2"/>
          <p:cNvSpPr txBox="1"/>
          <p:nvPr/>
        </p:nvSpPr>
        <p:spPr>
          <a:xfrm>
            <a:off x="4528039" y="4976446"/>
            <a:ext cx="3270738" cy="791308"/>
          </a:xfrm>
          <a:prstGeom prst="rect">
            <a:avLst/>
          </a:prstGeom>
          <a:noFill/>
          <a:ln w="28575">
            <a:solidFill>
              <a:srgbClr val="C00000"/>
            </a:solidFill>
          </a:ln>
        </p:spPr>
        <p:txBody>
          <a:bodyPr wrap="square" rtlCol="0">
            <a:spAutoFit/>
          </a:bodyPr>
          <a:lstStyle/>
          <a:p>
            <a:endParaRPr lang="en-US" dirty="0"/>
          </a:p>
        </p:txBody>
      </p:sp>
      <p:sp>
        <p:nvSpPr>
          <p:cNvPr id="4" name="TextBox 3"/>
          <p:cNvSpPr txBox="1"/>
          <p:nvPr/>
        </p:nvSpPr>
        <p:spPr>
          <a:xfrm>
            <a:off x="3015762" y="5824904"/>
            <a:ext cx="1899138" cy="633046"/>
          </a:xfrm>
          <a:prstGeom prst="rect">
            <a:avLst/>
          </a:prstGeom>
          <a:noFill/>
          <a:ln w="28575">
            <a:solidFill>
              <a:srgbClr val="0000FF"/>
            </a:solidFill>
          </a:ln>
        </p:spPr>
        <p:txBody>
          <a:bodyPr wrap="square" rtlCol="0">
            <a:spAutoFit/>
          </a:bodyPr>
          <a:lstStyle/>
          <a:p>
            <a:endParaRPr lang="en-US" dirty="0"/>
          </a:p>
        </p:txBody>
      </p:sp>
      <p:sp>
        <p:nvSpPr>
          <p:cNvPr id="5" name="TextBox 4"/>
          <p:cNvSpPr txBox="1"/>
          <p:nvPr/>
        </p:nvSpPr>
        <p:spPr>
          <a:xfrm>
            <a:off x="4791809" y="334107"/>
            <a:ext cx="1793630" cy="395654"/>
          </a:xfrm>
          <a:prstGeom prst="rect">
            <a:avLst/>
          </a:prstGeom>
          <a:noFill/>
          <a:ln w="38100">
            <a:solidFill>
              <a:srgbClr val="C00000"/>
            </a:solidFill>
          </a:ln>
        </p:spPr>
        <p:txBody>
          <a:bodyPr wrap="square" rtlCol="0">
            <a:spAutoFit/>
          </a:bodyPr>
          <a:lstStyle/>
          <a:p>
            <a:endParaRPr lang="en-US" dirty="0"/>
          </a:p>
        </p:txBody>
      </p:sp>
      <p:sp>
        <p:nvSpPr>
          <p:cNvPr id="6" name="TextBox 5"/>
          <p:cNvSpPr txBox="1"/>
          <p:nvPr/>
        </p:nvSpPr>
        <p:spPr>
          <a:xfrm>
            <a:off x="7429500" y="3481754"/>
            <a:ext cx="1116623" cy="844061"/>
          </a:xfrm>
          <a:prstGeom prst="rect">
            <a:avLst/>
          </a:prstGeom>
          <a:noFill/>
          <a:ln w="28575">
            <a:solidFill>
              <a:srgbClr val="C00000"/>
            </a:solidFill>
          </a:ln>
        </p:spPr>
        <p:txBody>
          <a:bodyPr wrap="square" rtlCol="0">
            <a:spAutoFit/>
          </a:bodyPr>
          <a:lstStyle/>
          <a:p>
            <a:endParaRPr lang="en-US" dirty="0"/>
          </a:p>
        </p:txBody>
      </p:sp>
      <p:sp>
        <p:nvSpPr>
          <p:cNvPr id="7" name="TextBox 6"/>
          <p:cNvSpPr txBox="1"/>
          <p:nvPr/>
        </p:nvSpPr>
        <p:spPr>
          <a:xfrm>
            <a:off x="7640515" y="1863969"/>
            <a:ext cx="993531" cy="826477"/>
          </a:xfrm>
          <a:prstGeom prst="rect">
            <a:avLst/>
          </a:prstGeom>
          <a:noFill/>
          <a:ln w="28575">
            <a:solidFill>
              <a:srgbClr val="C00000"/>
            </a:solidFill>
          </a:ln>
        </p:spPr>
        <p:txBody>
          <a:bodyPr wrap="square" rtlCol="0">
            <a:spAutoFit/>
          </a:bodyPr>
          <a:lstStyle/>
          <a:p>
            <a:endParaRPr lang="en-US" dirty="0"/>
          </a:p>
        </p:txBody>
      </p:sp>
      <p:sp>
        <p:nvSpPr>
          <p:cNvPr id="8" name="Oval 7">
            <a:extLst>
              <a:ext uri="{FF2B5EF4-FFF2-40B4-BE49-F238E27FC236}">
                <a16:creationId xmlns:a16="http://schemas.microsoft.com/office/drawing/2014/main" id="{4EF07E86-2F59-402A-B704-841FA406600B}"/>
              </a:ext>
            </a:extLst>
          </p:cNvPr>
          <p:cNvSpPr/>
          <p:nvPr/>
        </p:nvSpPr>
        <p:spPr>
          <a:xfrm>
            <a:off x="3688080" y="729761"/>
            <a:ext cx="1226820" cy="469119"/>
          </a:xfrm>
          <a:prstGeom prst="ellipse">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98D5C00-FC97-470A-A399-3A8621A1DF33}"/>
              </a:ext>
            </a:extLst>
          </p:cNvPr>
          <p:cNvSpPr/>
          <p:nvPr/>
        </p:nvSpPr>
        <p:spPr>
          <a:xfrm>
            <a:off x="5549998" y="1744674"/>
            <a:ext cx="2090517" cy="550007"/>
          </a:xfrm>
          <a:prstGeom prst="ellipse">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17A8B27-4C4A-419A-8DEA-93CA15896B48}"/>
              </a:ext>
            </a:extLst>
          </p:cNvPr>
          <p:cNvSpPr/>
          <p:nvPr/>
        </p:nvSpPr>
        <p:spPr>
          <a:xfrm>
            <a:off x="891149" y="1013154"/>
            <a:ext cx="1574800" cy="748994"/>
          </a:xfrm>
          <a:prstGeom prst="ellipse">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63CEFE6-6E89-4AB8-878C-04B35EA809FA}"/>
              </a:ext>
            </a:extLst>
          </p:cNvPr>
          <p:cNvSpPr/>
          <p:nvPr/>
        </p:nvSpPr>
        <p:spPr>
          <a:xfrm>
            <a:off x="877690" y="1796428"/>
            <a:ext cx="1558669" cy="637868"/>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E4B4345-93D2-493D-9124-8264F9BE6D94}"/>
              </a:ext>
            </a:extLst>
          </p:cNvPr>
          <p:cNvSpPr/>
          <p:nvPr/>
        </p:nvSpPr>
        <p:spPr>
          <a:xfrm>
            <a:off x="5815921" y="3481754"/>
            <a:ext cx="1558669" cy="550007"/>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D7952B7-E737-4D00-9C8C-D8628929DB66}"/>
              </a:ext>
            </a:extLst>
          </p:cNvPr>
          <p:cNvSpPr txBox="1"/>
          <p:nvPr/>
        </p:nvSpPr>
        <p:spPr>
          <a:xfrm>
            <a:off x="6762457" y="5910594"/>
            <a:ext cx="2072640" cy="461665"/>
          </a:xfrm>
          <a:prstGeom prst="rect">
            <a:avLst/>
          </a:prstGeom>
          <a:solidFill>
            <a:srgbClr val="FFFF00"/>
          </a:solidFill>
        </p:spPr>
        <p:txBody>
          <a:bodyPr wrap="square" rtlCol="0">
            <a:spAutoFit/>
          </a:bodyPr>
          <a:lstStyle/>
          <a:p>
            <a:r>
              <a:rPr lang="el-GR" sz="2400" b="1" dirty="0"/>
              <a:t>Δ</a:t>
            </a:r>
            <a:r>
              <a:rPr lang="en-US" sz="2400" b="1" dirty="0"/>
              <a:t>E = E</a:t>
            </a:r>
            <a:r>
              <a:rPr lang="en-US" sz="2400" b="1" baseline="-25000" dirty="0"/>
              <a:t>ch</a:t>
            </a:r>
            <a:r>
              <a:rPr lang="en-US" sz="2400" b="1" dirty="0"/>
              <a:t> + E</a:t>
            </a:r>
            <a:r>
              <a:rPr lang="en-US" sz="2400" b="1" baseline="-25000" dirty="0"/>
              <a:t>s</a:t>
            </a:r>
          </a:p>
        </p:txBody>
      </p:sp>
    </p:spTree>
    <p:extLst>
      <p:ext uri="{BB962C8B-B14F-4D97-AF65-F5344CB8AC3E}">
        <p14:creationId xmlns:p14="http://schemas.microsoft.com/office/powerpoint/2010/main" val="8373330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81200" y="89648"/>
            <a:ext cx="5269071" cy="6621712"/>
          </a:xfrm>
          <a:prstGeom prst="rect">
            <a:avLst/>
          </a:prstGeom>
        </p:spPr>
      </p:pic>
      <p:sp>
        <p:nvSpPr>
          <p:cNvPr id="3" name="TextBox 2"/>
          <p:cNvSpPr txBox="1"/>
          <p:nvPr/>
        </p:nvSpPr>
        <p:spPr>
          <a:xfrm>
            <a:off x="2142565" y="421342"/>
            <a:ext cx="5226423" cy="1281952"/>
          </a:xfrm>
          <a:prstGeom prst="rect">
            <a:avLst/>
          </a:prstGeom>
          <a:noFill/>
          <a:ln w="38100">
            <a:solidFill>
              <a:srgbClr val="C00000"/>
            </a:solidFill>
          </a:ln>
        </p:spPr>
        <p:txBody>
          <a:bodyPr wrap="square" rtlCol="0">
            <a:spAutoFit/>
          </a:bodyPr>
          <a:lstStyle/>
          <a:p>
            <a:endParaRPr lang="en-US" dirty="0"/>
          </a:p>
        </p:txBody>
      </p:sp>
      <p:sp>
        <p:nvSpPr>
          <p:cNvPr id="4" name="TextBox 3"/>
          <p:cNvSpPr txBox="1"/>
          <p:nvPr/>
        </p:nvSpPr>
        <p:spPr>
          <a:xfrm>
            <a:off x="1862483" y="5913501"/>
            <a:ext cx="4733365" cy="797859"/>
          </a:xfrm>
          <a:prstGeom prst="rect">
            <a:avLst/>
          </a:prstGeom>
          <a:noFill/>
          <a:ln w="28575">
            <a:solidFill>
              <a:srgbClr val="0000FF"/>
            </a:solidFill>
          </a:ln>
        </p:spPr>
        <p:txBody>
          <a:bodyPr wrap="square" rtlCol="0">
            <a:spAutoFit/>
          </a:bodyPr>
          <a:lstStyle/>
          <a:p>
            <a:endParaRPr lang="en-US" dirty="0"/>
          </a:p>
        </p:txBody>
      </p:sp>
      <p:sp>
        <p:nvSpPr>
          <p:cNvPr id="5" name="TextBox 4"/>
          <p:cNvSpPr txBox="1"/>
          <p:nvPr/>
        </p:nvSpPr>
        <p:spPr>
          <a:xfrm>
            <a:off x="4294094" y="2178424"/>
            <a:ext cx="1371600" cy="806823"/>
          </a:xfrm>
          <a:prstGeom prst="rect">
            <a:avLst/>
          </a:prstGeom>
          <a:noFill/>
          <a:ln w="19050">
            <a:solidFill>
              <a:srgbClr val="C00000"/>
            </a:solidFill>
          </a:ln>
        </p:spPr>
        <p:txBody>
          <a:bodyPr wrap="square" rtlCol="0">
            <a:spAutoFit/>
          </a:bodyPr>
          <a:lstStyle/>
          <a:p>
            <a:endParaRPr lang="en-US" dirty="0"/>
          </a:p>
        </p:txBody>
      </p:sp>
      <p:sp>
        <p:nvSpPr>
          <p:cNvPr id="6" name="TextBox 5"/>
          <p:cNvSpPr txBox="1"/>
          <p:nvPr/>
        </p:nvSpPr>
        <p:spPr>
          <a:xfrm>
            <a:off x="4967654" y="89648"/>
            <a:ext cx="698040" cy="369332"/>
          </a:xfrm>
          <a:prstGeom prst="rect">
            <a:avLst/>
          </a:prstGeom>
          <a:noFill/>
          <a:ln w="28575">
            <a:solidFill>
              <a:srgbClr val="0000FF"/>
            </a:solidFill>
          </a:ln>
        </p:spPr>
        <p:txBody>
          <a:bodyPr wrap="square" rtlCol="0">
            <a:spAutoFit/>
          </a:bodyPr>
          <a:lstStyle/>
          <a:p>
            <a:endParaRPr lang="en-US" dirty="0"/>
          </a:p>
        </p:txBody>
      </p:sp>
      <p:sp>
        <p:nvSpPr>
          <p:cNvPr id="7" name="TextBox 6"/>
          <p:cNvSpPr txBox="1"/>
          <p:nvPr/>
        </p:nvSpPr>
        <p:spPr>
          <a:xfrm>
            <a:off x="5070489" y="2985247"/>
            <a:ext cx="246185" cy="1472453"/>
          </a:xfrm>
          <a:prstGeom prst="rect">
            <a:avLst/>
          </a:prstGeom>
          <a:noFill/>
          <a:ln w="28575">
            <a:solidFill>
              <a:srgbClr val="0000FF"/>
            </a:solidFill>
          </a:ln>
        </p:spPr>
        <p:txBody>
          <a:bodyPr wrap="square" rtlCol="0">
            <a:spAutoFit/>
          </a:bodyPr>
          <a:lstStyle/>
          <a:p>
            <a:endParaRPr lang="en-US" dirty="0"/>
          </a:p>
        </p:txBody>
      </p:sp>
      <p:sp>
        <p:nvSpPr>
          <p:cNvPr id="8" name="TextBox 7"/>
          <p:cNvSpPr txBox="1"/>
          <p:nvPr/>
        </p:nvSpPr>
        <p:spPr>
          <a:xfrm>
            <a:off x="6093069" y="2178424"/>
            <a:ext cx="555186" cy="2375991"/>
          </a:xfrm>
          <a:prstGeom prst="rect">
            <a:avLst/>
          </a:prstGeom>
          <a:noFill/>
          <a:ln w="28575">
            <a:solidFill>
              <a:srgbClr val="0000FF"/>
            </a:solidFill>
          </a:ln>
        </p:spPr>
        <p:txBody>
          <a:bodyPr wrap="square" rtlCol="0">
            <a:spAutoFit/>
          </a:bodyPr>
          <a:lstStyle/>
          <a:p>
            <a:endParaRPr lang="en-US" dirty="0"/>
          </a:p>
        </p:txBody>
      </p:sp>
      <p:sp>
        <p:nvSpPr>
          <p:cNvPr id="9" name="TextBox 8"/>
          <p:cNvSpPr txBox="1"/>
          <p:nvPr/>
        </p:nvSpPr>
        <p:spPr>
          <a:xfrm>
            <a:off x="3393831" y="3366419"/>
            <a:ext cx="246184" cy="238427"/>
          </a:xfrm>
          <a:prstGeom prst="rect">
            <a:avLst/>
          </a:prstGeom>
          <a:noFill/>
          <a:ln w="28575">
            <a:solidFill>
              <a:srgbClr val="C00000"/>
            </a:solidFill>
          </a:ln>
        </p:spPr>
        <p:txBody>
          <a:bodyPr wrap="square" rtlCol="0">
            <a:spAutoFit/>
          </a:bodyPr>
          <a:lstStyle/>
          <a:p>
            <a:endParaRPr lang="en-US" dirty="0"/>
          </a:p>
        </p:txBody>
      </p:sp>
      <p:sp>
        <p:nvSpPr>
          <p:cNvPr id="10" name="TextBox 9"/>
          <p:cNvSpPr txBox="1"/>
          <p:nvPr/>
        </p:nvSpPr>
        <p:spPr>
          <a:xfrm>
            <a:off x="6887114" y="3721473"/>
            <a:ext cx="1793631" cy="646331"/>
          </a:xfrm>
          <a:prstGeom prst="rect">
            <a:avLst/>
          </a:prstGeom>
          <a:solidFill>
            <a:srgbClr val="FFFF00"/>
          </a:solidFill>
        </p:spPr>
        <p:txBody>
          <a:bodyPr wrap="square" rtlCol="0">
            <a:spAutoFit/>
          </a:bodyPr>
          <a:lstStyle/>
          <a:p>
            <a:r>
              <a:rPr lang="en-US" dirty="0"/>
              <a:t>2 hook-shaped, negative</a:t>
            </a:r>
          </a:p>
        </p:txBody>
      </p:sp>
      <p:sp>
        <p:nvSpPr>
          <p:cNvPr id="11" name="TextBox 10"/>
          <p:cNvSpPr txBox="1"/>
          <p:nvPr/>
        </p:nvSpPr>
        <p:spPr>
          <a:xfrm>
            <a:off x="6875088" y="2145088"/>
            <a:ext cx="1605115" cy="1200329"/>
          </a:xfrm>
          <a:prstGeom prst="rect">
            <a:avLst/>
          </a:prstGeom>
          <a:solidFill>
            <a:srgbClr val="FFFF00"/>
          </a:solidFill>
        </p:spPr>
        <p:txBody>
          <a:bodyPr wrap="square" rtlCol="0">
            <a:spAutoFit/>
          </a:bodyPr>
          <a:lstStyle/>
          <a:p>
            <a:r>
              <a:rPr lang="en-US" dirty="0"/>
              <a:t>1 monotonic, positive and 2 hook-shaped, positive</a:t>
            </a:r>
          </a:p>
        </p:txBody>
      </p:sp>
      <p:sp>
        <p:nvSpPr>
          <p:cNvPr id="12" name="Star: 5 Points 11">
            <a:extLst>
              <a:ext uri="{FF2B5EF4-FFF2-40B4-BE49-F238E27FC236}">
                <a16:creationId xmlns:a16="http://schemas.microsoft.com/office/drawing/2014/main" id="{A031E3FB-B41F-40BD-AC41-1298585BFA41}"/>
              </a:ext>
            </a:extLst>
          </p:cNvPr>
          <p:cNvSpPr/>
          <p:nvPr/>
        </p:nvSpPr>
        <p:spPr>
          <a:xfrm>
            <a:off x="6160957" y="2777900"/>
            <a:ext cx="294640" cy="284480"/>
          </a:xfrm>
          <a:prstGeom prst="star5">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B5F8F7A1-BE1C-4E11-9AEC-93E3EB03E310}"/>
              </a:ext>
            </a:extLst>
          </p:cNvPr>
          <p:cNvSpPr/>
          <p:nvPr/>
        </p:nvSpPr>
        <p:spPr>
          <a:xfrm>
            <a:off x="6160957" y="3457443"/>
            <a:ext cx="294640" cy="284480"/>
          </a:xfrm>
          <a:prstGeom prst="star5">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90495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83777" y="151371"/>
            <a:ext cx="5109196" cy="6706629"/>
          </a:xfrm>
          <a:prstGeom prst="rect">
            <a:avLst/>
          </a:prstGeom>
        </p:spPr>
      </p:pic>
      <p:sp>
        <p:nvSpPr>
          <p:cNvPr id="4" name="TextBox 3"/>
          <p:cNvSpPr txBox="1"/>
          <p:nvPr/>
        </p:nvSpPr>
        <p:spPr>
          <a:xfrm>
            <a:off x="5715000" y="5029200"/>
            <a:ext cx="641838" cy="677008"/>
          </a:xfrm>
          <a:prstGeom prst="rect">
            <a:avLst/>
          </a:prstGeom>
          <a:noFill/>
          <a:ln w="28575">
            <a:solidFill>
              <a:srgbClr val="C00000"/>
            </a:solidFill>
          </a:ln>
        </p:spPr>
        <p:txBody>
          <a:bodyPr wrap="square" rtlCol="0">
            <a:spAutoFit/>
          </a:bodyPr>
          <a:lstStyle/>
          <a:p>
            <a:endParaRPr lang="en-US" dirty="0"/>
          </a:p>
        </p:txBody>
      </p:sp>
      <p:sp>
        <p:nvSpPr>
          <p:cNvPr id="5" name="TextBox 4"/>
          <p:cNvSpPr txBox="1"/>
          <p:nvPr/>
        </p:nvSpPr>
        <p:spPr>
          <a:xfrm>
            <a:off x="3094892" y="4106008"/>
            <a:ext cx="844062" cy="457200"/>
          </a:xfrm>
          <a:prstGeom prst="rect">
            <a:avLst/>
          </a:prstGeom>
          <a:noFill/>
          <a:ln w="28575">
            <a:solidFill>
              <a:srgbClr val="C00000"/>
            </a:solidFill>
          </a:ln>
        </p:spPr>
        <p:txBody>
          <a:bodyPr wrap="square" rtlCol="0">
            <a:spAutoFit/>
          </a:bodyPr>
          <a:lstStyle/>
          <a:p>
            <a:endParaRPr lang="en-US" dirty="0"/>
          </a:p>
        </p:txBody>
      </p:sp>
      <p:sp>
        <p:nvSpPr>
          <p:cNvPr id="2" name="TextBox 1"/>
          <p:cNvSpPr txBox="1"/>
          <p:nvPr/>
        </p:nvSpPr>
        <p:spPr>
          <a:xfrm>
            <a:off x="7192973" y="1688123"/>
            <a:ext cx="1731219" cy="1754326"/>
          </a:xfrm>
          <a:prstGeom prst="rect">
            <a:avLst/>
          </a:prstGeom>
          <a:solidFill>
            <a:srgbClr val="FFFF00"/>
          </a:solidFill>
        </p:spPr>
        <p:txBody>
          <a:bodyPr wrap="square" rtlCol="0">
            <a:spAutoFit/>
          </a:bodyPr>
          <a:lstStyle/>
          <a:p>
            <a:r>
              <a:rPr lang="en-US" dirty="0"/>
              <a:t>Zero-crossing at D = 6 km; the corresponding H = 1.27D = 7.6 km</a:t>
            </a:r>
          </a:p>
        </p:txBody>
      </p:sp>
    </p:spTree>
    <p:extLst>
      <p:ext uri="{BB962C8B-B14F-4D97-AF65-F5344CB8AC3E}">
        <p14:creationId xmlns:p14="http://schemas.microsoft.com/office/powerpoint/2010/main" val="4831510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498" y="0"/>
            <a:ext cx="7412556" cy="6773020"/>
          </a:xfrm>
          <a:prstGeom prst="rect">
            <a:avLst/>
          </a:prstGeom>
        </p:spPr>
      </p:pic>
      <p:sp>
        <p:nvSpPr>
          <p:cNvPr id="3" name="TextBox 2"/>
          <p:cNvSpPr txBox="1"/>
          <p:nvPr/>
        </p:nvSpPr>
        <p:spPr>
          <a:xfrm>
            <a:off x="4545623" y="4624754"/>
            <a:ext cx="650631" cy="509954"/>
          </a:xfrm>
          <a:prstGeom prst="rect">
            <a:avLst/>
          </a:prstGeom>
          <a:noFill/>
          <a:ln w="28575">
            <a:solidFill>
              <a:srgbClr val="C00000"/>
            </a:solidFill>
          </a:ln>
        </p:spPr>
        <p:txBody>
          <a:bodyPr wrap="square" rtlCol="0">
            <a:spAutoFit/>
          </a:bodyPr>
          <a:lstStyle/>
          <a:p>
            <a:endParaRPr lang="en-US" dirty="0"/>
          </a:p>
        </p:txBody>
      </p:sp>
      <p:sp>
        <p:nvSpPr>
          <p:cNvPr id="4" name="TextBox 3"/>
          <p:cNvSpPr txBox="1"/>
          <p:nvPr/>
        </p:nvSpPr>
        <p:spPr>
          <a:xfrm>
            <a:off x="6128238" y="3465641"/>
            <a:ext cx="1204546" cy="737082"/>
          </a:xfrm>
          <a:prstGeom prst="rect">
            <a:avLst/>
          </a:prstGeom>
          <a:noFill/>
          <a:ln w="28575">
            <a:solidFill>
              <a:srgbClr val="0000FF"/>
            </a:solidFill>
          </a:ln>
        </p:spPr>
        <p:txBody>
          <a:bodyPr wrap="square" rtlCol="0">
            <a:spAutoFit/>
          </a:bodyPr>
          <a:lstStyle/>
          <a:p>
            <a:endParaRPr lang="en-US" dirty="0"/>
          </a:p>
        </p:txBody>
      </p:sp>
      <p:sp>
        <p:nvSpPr>
          <p:cNvPr id="5" name="TextBox 4"/>
          <p:cNvSpPr txBox="1"/>
          <p:nvPr/>
        </p:nvSpPr>
        <p:spPr>
          <a:xfrm>
            <a:off x="342901" y="1380392"/>
            <a:ext cx="1828800" cy="369332"/>
          </a:xfrm>
          <a:prstGeom prst="rect">
            <a:avLst/>
          </a:prstGeom>
          <a:noFill/>
          <a:ln w="28575">
            <a:solidFill>
              <a:srgbClr val="0000FF"/>
            </a:solidFill>
          </a:ln>
        </p:spPr>
        <p:txBody>
          <a:bodyPr wrap="square" rtlCol="0">
            <a:spAutoFit/>
          </a:bodyPr>
          <a:lstStyle/>
          <a:p>
            <a:r>
              <a:rPr lang="en-US" dirty="0"/>
              <a:t>At D = </a:t>
            </a:r>
            <a:r>
              <a:rPr lang="en-US" b="1" dirty="0"/>
              <a:t>∞ </a:t>
            </a:r>
            <a:r>
              <a:rPr lang="en-US" dirty="0"/>
              <a:t>→</a:t>
            </a:r>
            <a:r>
              <a:rPr lang="en-US" b="1" dirty="0"/>
              <a:t> </a:t>
            </a:r>
          </a:p>
        </p:txBody>
      </p:sp>
      <p:sp>
        <p:nvSpPr>
          <p:cNvPr id="6" name="TextBox 5"/>
          <p:cNvSpPr txBox="1"/>
          <p:nvPr/>
        </p:nvSpPr>
        <p:spPr>
          <a:xfrm>
            <a:off x="975946" y="650631"/>
            <a:ext cx="641839" cy="562707"/>
          </a:xfrm>
          <a:prstGeom prst="rect">
            <a:avLst/>
          </a:prstGeom>
          <a:noFill/>
          <a:ln w="19050">
            <a:solidFill>
              <a:srgbClr val="C00000"/>
            </a:solidFill>
          </a:ln>
        </p:spPr>
        <p:txBody>
          <a:bodyPr wrap="square" rtlCol="0">
            <a:spAutoFit/>
          </a:bodyPr>
          <a:lstStyle/>
          <a:p>
            <a:endParaRPr lang="en-US" dirty="0"/>
          </a:p>
        </p:txBody>
      </p:sp>
      <p:sp>
        <p:nvSpPr>
          <p:cNvPr id="7" name="TextBox 6"/>
          <p:cNvSpPr txBox="1"/>
          <p:nvPr/>
        </p:nvSpPr>
        <p:spPr>
          <a:xfrm>
            <a:off x="1037492" y="6057899"/>
            <a:ext cx="650631" cy="492369"/>
          </a:xfrm>
          <a:prstGeom prst="rect">
            <a:avLst/>
          </a:prstGeom>
          <a:noFill/>
          <a:ln w="19050">
            <a:solidFill>
              <a:srgbClr val="C00000"/>
            </a:solidFill>
          </a:ln>
        </p:spPr>
        <p:txBody>
          <a:bodyPr wrap="square" rtlCol="0">
            <a:spAutoFit/>
          </a:bodyPr>
          <a:lstStyle/>
          <a:p>
            <a:endParaRPr lang="en-US" dirty="0"/>
          </a:p>
        </p:txBody>
      </p:sp>
      <p:sp>
        <p:nvSpPr>
          <p:cNvPr id="8" name="TextBox 7"/>
          <p:cNvSpPr txBox="1"/>
          <p:nvPr/>
        </p:nvSpPr>
        <p:spPr>
          <a:xfrm>
            <a:off x="6954715" y="712177"/>
            <a:ext cx="896816" cy="580292"/>
          </a:xfrm>
          <a:prstGeom prst="rect">
            <a:avLst/>
          </a:prstGeom>
          <a:noFill/>
          <a:ln w="28575">
            <a:solidFill>
              <a:srgbClr val="C00000"/>
            </a:solidFill>
          </a:ln>
        </p:spPr>
        <p:txBody>
          <a:bodyPr wrap="square" rtlCol="0">
            <a:spAutoFit/>
          </a:bodyPr>
          <a:lstStyle/>
          <a:p>
            <a:endParaRPr lang="en-US" dirty="0"/>
          </a:p>
        </p:txBody>
      </p:sp>
    </p:spTree>
    <p:extLst>
      <p:ext uri="{BB962C8B-B14F-4D97-AF65-F5344CB8AC3E}">
        <p14:creationId xmlns:p14="http://schemas.microsoft.com/office/powerpoint/2010/main" val="2148829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Content Placeholder 5"/>
          <p:cNvPicPr>
            <a:picLocks noGrp="1" noChangeAspect="1"/>
          </p:cNvPicPr>
          <p:nvPr>
            <p:ph idx="4294967295"/>
          </p:nvPr>
        </p:nvPicPr>
        <p:blipFill>
          <a:blip r:embed="rId3">
            <a:extLst>
              <a:ext uri="{28A0092B-C50C-407E-A947-70E740481C1C}">
                <a14:useLocalDpi xmlns:a14="http://schemas.microsoft.com/office/drawing/2010/main" val="0"/>
              </a:ext>
            </a:extLst>
          </a:blip>
          <a:srcRect l="27583" t="9601" r="11890" b="63361"/>
          <a:stretch>
            <a:fillRect/>
          </a:stretch>
        </p:blipFill>
        <p:spPr>
          <a:xfrm>
            <a:off x="2189163" y="774700"/>
            <a:ext cx="5559425" cy="3105150"/>
          </a:xfrm>
        </p:spPr>
      </p:pic>
      <p:sp>
        <p:nvSpPr>
          <p:cNvPr id="191491" name="TextBox 6"/>
          <p:cNvSpPr txBox="1">
            <a:spLocks noChangeArrowheads="1"/>
          </p:cNvSpPr>
          <p:nvPr/>
        </p:nvSpPr>
        <p:spPr bwMode="auto">
          <a:xfrm>
            <a:off x="457200" y="4800600"/>
            <a:ext cx="8686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Streak-camera photograph of a </a:t>
            </a:r>
            <a:r>
              <a:rPr kumimoji="0" lang="en-US" altLang="en-US" sz="2400" b="1" i="0" u="none" strike="noStrike" kern="1200" cap="none" spc="0" normalizeH="0" baseline="0" noProof="0" dirty="0">
                <a:ln>
                  <a:noFill/>
                </a:ln>
                <a:solidFill>
                  <a:srgbClr val="0000FF"/>
                </a:solidFill>
                <a:effectLst/>
                <a:uLnTx/>
                <a:uFillTx/>
                <a:latin typeface="Calibri" panose="020F0502020204030204" pitchFamily="34" charset="0"/>
                <a:ea typeface="ＭＳ Ｐゴシック" panose="020B0600070205080204" pitchFamily="34" charset="-128"/>
                <a:cs typeface="+mn-cs"/>
              </a:rPr>
              <a:t>downward negative stepped leader </a:t>
            </a:r>
            <a:r>
              <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within 360 m of ground. Time advances from left to right. </a:t>
            </a:r>
            <a:r>
              <a:rPr kumimoji="0" lang="en-US" altLang="en-US" sz="2400" b="0" i="0" u="none" strike="noStrike" kern="1200" cap="none" spc="0" normalizeH="0" baseline="0" noProof="0" dirty="0">
                <a:ln>
                  <a:noFill/>
                </a:ln>
                <a:solidFill>
                  <a:srgbClr val="0000FF"/>
                </a:solidFill>
                <a:effectLst/>
                <a:uLnTx/>
                <a:uFillTx/>
                <a:latin typeface="Calibri" panose="020F0502020204030204" pitchFamily="34" charset="0"/>
                <a:ea typeface="ＭＳ Ｐゴシック" panose="020B0600070205080204" pitchFamily="34" charset="-128"/>
                <a:cs typeface="+mn-cs"/>
              </a:rPr>
              <a:t>The left part of the photograph was overexposed in the reproduction process in order to enhance the intensity of the early portion of the leader image</a:t>
            </a:r>
            <a:r>
              <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 Adapted from Berger and </a:t>
            </a:r>
            <a:r>
              <a:rPr kumimoji="0" lang="en-US" altLang="en-US" sz="2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mn-cs"/>
              </a:rPr>
              <a:t>Vogelsanger</a:t>
            </a:r>
            <a:r>
              <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 (1966).</a:t>
            </a:r>
          </a:p>
        </p:txBody>
      </p:sp>
      <p:grpSp>
        <p:nvGrpSpPr>
          <p:cNvPr id="191492" name="Group 32"/>
          <p:cNvGrpSpPr>
            <a:grpSpLocks/>
          </p:cNvGrpSpPr>
          <p:nvPr/>
        </p:nvGrpSpPr>
        <p:grpSpPr bwMode="auto">
          <a:xfrm>
            <a:off x="1370013" y="762000"/>
            <a:ext cx="6097587" cy="3886200"/>
            <a:chOff x="1369367" y="762000"/>
            <a:chExt cx="6098233" cy="3886200"/>
          </a:xfrm>
        </p:grpSpPr>
        <p:grpSp>
          <p:nvGrpSpPr>
            <p:cNvPr id="191493" name="Group 30"/>
            <p:cNvGrpSpPr>
              <a:grpSpLocks/>
            </p:cNvGrpSpPr>
            <p:nvPr/>
          </p:nvGrpSpPr>
          <p:grpSpPr bwMode="auto">
            <a:xfrm>
              <a:off x="2514600" y="3962400"/>
              <a:ext cx="3048000" cy="489467"/>
              <a:chOff x="2514600" y="3962400"/>
              <a:chExt cx="3048000" cy="489467"/>
            </a:xfrm>
          </p:grpSpPr>
          <p:cxnSp>
            <p:nvCxnSpPr>
              <p:cNvPr id="11" name="Straight Connector 10"/>
              <p:cNvCxnSpPr/>
              <p:nvPr/>
            </p:nvCxnSpPr>
            <p:spPr>
              <a:xfrm>
                <a:off x="2514075" y="3962400"/>
                <a:ext cx="0"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562398" y="3962400"/>
                <a:ext cx="0"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514075" y="4267200"/>
                <a:ext cx="3048323" cy="0"/>
              </a:xfrm>
              <a:prstGeom prst="line">
                <a:avLst/>
              </a:prstGeom>
              <a:ln w="2540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91505" name="TextBox 24"/>
              <p:cNvSpPr txBox="1">
                <a:spLocks noChangeArrowheads="1"/>
              </p:cNvSpPr>
              <p:nvPr/>
            </p:nvSpPr>
            <p:spPr bwMode="auto">
              <a:xfrm>
                <a:off x="3629891" y="4082535"/>
                <a:ext cx="7620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1 ms</a:t>
                </a:r>
              </a:p>
            </p:txBody>
          </p:sp>
        </p:grpSp>
        <p:grpSp>
          <p:nvGrpSpPr>
            <p:cNvPr id="191494" name="Group 31"/>
            <p:cNvGrpSpPr>
              <a:grpSpLocks/>
            </p:cNvGrpSpPr>
            <p:nvPr/>
          </p:nvGrpSpPr>
          <p:grpSpPr bwMode="auto">
            <a:xfrm>
              <a:off x="1369367" y="762000"/>
              <a:ext cx="611833" cy="3124200"/>
              <a:chOff x="1369367" y="762000"/>
              <a:chExt cx="611833" cy="3124200"/>
            </a:xfrm>
          </p:grpSpPr>
          <p:cxnSp>
            <p:nvCxnSpPr>
              <p:cNvPr id="16" name="Straight Connector 15"/>
              <p:cNvCxnSpPr/>
              <p:nvPr/>
            </p:nvCxnSpPr>
            <p:spPr>
              <a:xfrm>
                <a:off x="1599578" y="762000"/>
                <a:ext cx="0" cy="3117850"/>
              </a:xfrm>
              <a:prstGeom prst="line">
                <a:avLst/>
              </a:prstGeom>
              <a:ln w="2540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653559" y="762000"/>
                <a:ext cx="3270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653559" y="3886200"/>
                <a:ext cx="31594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369367" y="1881984"/>
                <a:ext cx="461665" cy="877301"/>
              </a:xfrm>
              <a:prstGeom prst="rect">
                <a:avLst/>
              </a:prstGeom>
              <a:solidFill>
                <a:schemeClr val="bg1"/>
              </a:solidFill>
            </p:spPr>
            <p:txBody>
              <a:bodyPr vert="vert27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360 m</a:t>
                </a:r>
              </a:p>
            </p:txBody>
          </p:sp>
        </p:grpSp>
        <p:grpSp>
          <p:nvGrpSpPr>
            <p:cNvPr id="191495" name="Group 29"/>
            <p:cNvGrpSpPr>
              <a:grpSpLocks/>
            </p:cNvGrpSpPr>
            <p:nvPr/>
          </p:nvGrpSpPr>
          <p:grpSpPr bwMode="auto">
            <a:xfrm>
              <a:off x="6019647" y="4110335"/>
              <a:ext cx="1447953" cy="537865"/>
              <a:chOff x="6019647" y="4110335"/>
              <a:chExt cx="1447953" cy="537865"/>
            </a:xfrm>
          </p:grpSpPr>
          <p:cxnSp>
            <p:nvCxnSpPr>
              <p:cNvPr id="27" name="Straight Connector 26"/>
              <p:cNvCxnSpPr/>
              <p:nvPr/>
            </p:nvCxnSpPr>
            <p:spPr>
              <a:xfrm flipH="1">
                <a:off x="6019647" y="4648200"/>
                <a:ext cx="1447953" cy="0"/>
              </a:xfrm>
              <a:prstGeom prst="line">
                <a:avLst/>
              </a:prstGeom>
              <a:ln w="25400">
                <a:solidFill>
                  <a:schemeClr val="tx1"/>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191497" name="TextBox 28"/>
              <p:cNvSpPr txBox="1">
                <a:spLocks noChangeArrowheads="1"/>
              </p:cNvSpPr>
              <p:nvPr/>
            </p:nvSpPr>
            <p:spPr bwMode="auto">
              <a:xfrm>
                <a:off x="6212227" y="4110335"/>
                <a:ext cx="1041356" cy="461665"/>
              </a:xfrm>
              <a:prstGeom prst="rect">
                <a:avLst/>
              </a:prstGeom>
              <a:solidFill>
                <a:schemeClr val="accent6">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Time</a:t>
                </a:r>
              </a:p>
            </p:txBody>
          </p:sp>
        </p:grpSp>
      </p:grpSp>
      <p:sp>
        <p:nvSpPr>
          <p:cNvPr id="2" name="TextBox 1"/>
          <p:cNvSpPr txBox="1"/>
          <p:nvPr/>
        </p:nvSpPr>
        <p:spPr>
          <a:xfrm>
            <a:off x="3051362" y="2018737"/>
            <a:ext cx="1917513" cy="338554"/>
          </a:xfrm>
          <a:prstGeom prst="rect">
            <a:avLst/>
          </a:prstGeom>
          <a:solidFill>
            <a:schemeClr val="accent5">
              <a:lumMod val="20000"/>
              <a:lumOff val="80000"/>
            </a:schemeClr>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rPr>
              <a:t>Stepped leader </a:t>
            </a:r>
            <a:r>
              <a:rPr kumimoji="0" lang="en-US" sz="1600" b="0"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rPr>
              <a:t>→</a:t>
            </a:r>
          </a:p>
        </p:txBody>
      </p:sp>
      <p:sp>
        <p:nvSpPr>
          <p:cNvPr id="3" name="TextBox 2"/>
          <p:cNvSpPr txBox="1"/>
          <p:nvPr/>
        </p:nvSpPr>
        <p:spPr>
          <a:xfrm>
            <a:off x="5935113" y="146735"/>
            <a:ext cx="931599" cy="584775"/>
          </a:xfrm>
          <a:prstGeom prst="rect">
            <a:avLst/>
          </a:prstGeom>
          <a:solidFill>
            <a:srgbClr val="FFFF00"/>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mn-cs"/>
              </a:rPr>
              <a:t>Return</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mn-cs"/>
              </a:rPr>
              <a:t>stroke</a:t>
            </a:r>
          </a:p>
        </p:txBody>
      </p:sp>
    </p:spTree>
    <p:extLst>
      <p:ext uri="{BB962C8B-B14F-4D97-AF65-F5344CB8AC3E}">
        <p14:creationId xmlns:p14="http://schemas.microsoft.com/office/powerpoint/2010/main" val="35100266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5400000">
            <a:off x="1670540" y="-910993"/>
            <a:ext cx="5890847" cy="8873431"/>
          </a:xfrm>
          <a:prstGeom prst="rect">
            <a:avLst/>
          </a:prstGeom>
        </p:spPr>
      </p:pic>
      <p:sp>
        <p:nvSpPr>
          <p:cNvPr id="3" name="TextBox 2"/>
          <p:cNvSpPr txBox="1"/>
          <p:nvPr/>
        </p:nvSpPr>
        <p:spPr>
          <a:xfrm>
            <a:off x="6471138" y="1732085"/>
            <a:ext cx="263770" cy="3235569"/>
          </a:xfrm>
          <a:prstGeom prst="rect">
            <a:avLst/>
          </a:prstGeom>
          <a:noFill/>
          <a:ln w="28575">
            <a:solidFill>
              <a:srgbClr val="0000FF"/>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 name="TextBox 3"/>
          <p:cNvSpPr txBox="1"/>
          <p:nvPr/>
        </p:nvSpPr>
        <p:spPr>
          <a:xfrm>
            <a:off x="7112977" y="1732085"/>
            <a:ext cx="325315" cy="3235569"/>
          </a:xfrm>
          <a:prstGeom prst="rect">
            <a:avLst/>
          </a:prstGeom>
          <a:noFill/>
          <a:ln w="28575">
            <a:solidFill>
              <a:srgbClr val="0000FF"/>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 name="TextBox 5"/>
          <p:cNvSpPr txBox="1"/>
          <p:nvPr/>
        </p:nvSpPr>
        <p:spPr>
          <a:xfrm>
            <a:off x="2479431" y="5266596"/>
            <a:ext cx="4712677" cy="1204550"/>
          </a:xfrm>
          <a:prstGeom prst="rect">
            <a:avLst/>
          </a:prstGeom>
          <a:noFill/>
          <a:ln w="28575">
            <a:solidFill>
              <a:srgbClr val="C00000"/>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7" name="TextBox 6"/>
          <p:cNvSpPr txBox="1"/>
          <p:nvPr/>
        </p:nvSpPr>
        <p:spPr>
          <a:xfrm>
            <a:off x="0" y="5407058"/>
            <a:ext cx="2358338" cy="738664"/>
          </a:xfrm>
          <a:prstGeom prst="rect">
            <a:avLst/>
          </a:prstGeom>
          <a:solidFill>
            <a:srgbClr val="FFFF00"/>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HN=hook-shaped, negative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HP=hook-shaped, positive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MP=monotonic positive</a:t>
            </a:r>
          </a:p>
        </p:txBody>
      </p:sp>
      <p:sp>
        <p:nvSpPr>
          <p:cNvPr id="5" name="TextBox 4"/>
          <p:cNvSpPr txBox="1"/>
          <p:nvPr/>
        </p:nvSpPr>
        <p:spPr>
          <a:xfrm>
            <a:off x="3341078" y="6066590"/>
            <a:ext cx="844060" cy="369332"/>
          </a:xfrm>
          <a:prstGeom prst="rect">
            <a:avLst/>
          </a:prstGeom>
          <a:solidFill>
            <a:srgbClr val="FFFF00"/>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&lt;5 km</a:t>
            </a:r>
          </a:p>
        </p:txBody>
      </p:sp>
      <p:sp>
        <p:nvSpPr>
          <p:cNvPr id="8" name="TextBox 7"/>
          <p:cNvSpPr txBox="1"/>
          <p:nvPr/>
        </p:nvSpPr>
        <p:spPr>
          <a:xfrm flipH="1">
            <a:off x="5067004" y="5994305"/>
            <a:ext cx="533696" cy="459100"/>
          </a:xfrm>
          <a:prstGeom prst="rect">
            <a:avLst/>
          </a:prstGeom>
          <a:solidFill>
            <a:srgbClr val="FFFF00"/>
          </a:solidFill>
        </p:spPr>
        <p:txBody>
          <a:bodyPr wrap="square" rtlCol="0">
            <a:spAutoFit/>
          </a:bodyPr>
          <a:lstStyle/>
          <a:p>
            <a:pPr marL="0" marR="0" lvl="0" indent="0" algn="l" defTabSz="457200" rtl="0" eaLnBrk="1" fontAlgn="base" latinLnBrk="0" hangingPunct="1">
              <a:lnSpc>
                <a:spcPts val="14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6-9 km</a:t>
            </a:r>
          </a:p>
        </p:txBody>
      </p:sp>
      <p:sp>
        <p:nvSpPr>
          <p:cNvPr id="9" name="TextBox 8"/>
          <p:cNvSpPr txBox="1"/>
          <p:nvPr/>
        </p:nvSpPr>
        <p:spPr>
          <a:xfrm>
            <a:off x="6189784" y="6066590"/>
            <a:ext cx="1002323" cy="369332"/>
          </a:xfrm>
          <a:prstGeom prst="rect">
            <a:avLst/>
          </a:prstGeom>
          <a:solidFill>
            <a:srgbClr val="FFFF00"/>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&gt;10 km</a:t>
            </a:r>
          </a:p>
        </p:txBody>
      </p:sp>
      <p:sp>
        <p:nvSpPr>
          <p:cNvPr id="10" name="TextBox 9"/>
          <p:cNvSpPr txBox="1"/>
          <p:nvPr/>
        </p:nvSpPr>
        <p:spPr>
          <a:xfrm>
            <a:off x="7257171" y="5697258"/>
            <a:ext cx="1461281" cy="369332"/>
          </a:xfrm>
          <a:prstGeom prst="rect">
            <a:avLst/>
          </a:prstGeom>
          <a:solidFill>
            <a:schemeClr val="accent6">
              <a:lumMod val="20000"/>
              <a:lumOff val="80000"/>
            </a:schemeClr>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←Zero level</a:t>
            </a:r>
          </a:p>
        </p:txBody>
      </p:sp>
      <p:sp>
        <p:nvSpPr>
          <p:cNvPr id="11" name="TextBox 10"/>
          <p:cNvSpPr txBox="1"/>
          <p:nvPr/>
        </p:nvSpPr>
        <p:spPr>
          <a:xfrm>
            <a:off x="1" y="6534877"/>
            <a:ext cx="9144000" cy="33855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These are dominant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waveshapes</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for 1</a:t>
            </a:r>
            <a:r>
              <a:rPr kumimoji="0" lang="en-US" sz="16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st</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strokes; </a:t>
            </a:r>
            <a:r>
              <a:rPr kumimoji="0" lang="en-US" sz="1600" b="0" i="0" u="sng"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mn-cs"/>
              </a:rPr>
              <a:t>for strokes #8-18, HN is dominant at all distances</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a:t>
            </a:r>
          </a:p>
        </p:txBody>
      </p:sp>
      <p:sp>
        <p:nvSpPr>
          <p:cNvPr id="12" name="TextBox 11"/>
          <p:cNvSpPr txBox="1"/>
          <p:nvPr/>
        </p:nvSpPr>
        <p:spPr>
          <a:xfrm>
            <a:off x="7518400" y="3867150"/>
            <a:ext cx="323850" cy="368300"/>
          </a:xfrm>
          <a:prstGeom prst="rect">
            <a:avLst/>
          </a:prstGeom>
          <a:noFill/>
          <a:ln w="19050">
            <a:solidFill>
              <a:srgbClr val="C00000"/>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3" name="TextBox 12"/>
          <p:cNvSpPr txBox="1"/>
          <p:nvPr/>
        </p:nvSpPr>
        <p:spPr>
          <a:xfrm>
            <a:off x="7518400" y="1270000"/>
            <a:ext cx="895350" cy="369332"/>
          </a:xfrm>
          <a:prstGeom prst="rect">
            <a:avLst/>
          </a:prstGeom>
          <a:noFill/>
          <a:ln w="19050">
            <a:solidFill>
              <a:srgbClr val="C00000"/>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4" name="TextBox 13"/>
          <p:cNvSpPr txBox="1"/>
          <p:nvPr/>
        </p:nvSpPr>
        <p:spPr>
          <a:xfrm>
            <a:off x="355600" y="3746500"/>
            <a:ext cx="1549400" cy="369332"/>
          </a:xfrm>
          <a:prstGeom prst="rect">
            <a:avLst/>
          </a:prstGeom>
          <a:noFill/>
          <a:ln w="19050">
            <a:solidFill>
              <a:srgbClr val="C00000"/>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6" name="TextBox 15">
            <a:extLst>
              <a:ext uri="{FF2B5EF4-FFF2-40B4-BE49-F238E27FC236}">
                <a16:creationId xmlns:a16="http://schemas.microsoft.com/office/drawing/2014/main" id="{CC69BF3E-8E83-4462-84E1-8F173121E449}"/>
              </a:ext>
            </a:extLst>
          </p:cNvPr>
          <p:cNvSpPr txBox="1"/>
          <p:nvPr/>
        </p:nvSpPr>
        <p:spPr>
          <a:xfrm>
            <a:off x="2445728" y="1270000"/>
            <a:ext cx="895350" cy="369332"/>
          </a:xfrm>
          <a:prstGeom prst="rect">
            <a:avLst/>
          </a:prstGeom>
          <a:solidFill>
            <a:srgbClr val="FFFF00"/>
          </a:solid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&lt;5 km</a:t>
            </a:r>
          </a:p>
        </p:txBody>
      </p:sp>
      <p:sp>
        <p:nvSpPr>
          <p:cNvPr id="18" name="TextBox 17">
            <a:extLst>
              <a:ext uri="{FF2B5EF4-FFF2-40B4-BE49-F238E27FC236}">
                <a16:creationId xmlns:a16="http://schemas.microsoft.com/office/drawing/2014/main" id="{B379BD05-4E68-4942-8259-879F35A6983D}"/>
              </a:ext>
            </a:extLst>
          </p:cNvPr>
          <p:cNvSpPr txBox="1"/>
          <p:nvPr/>
        </p:nvSpPr>
        <p:spPr>
          <a:xfrm>
            <a:off x="6471138" y="1271656"/>
            <a:ext cx="1003789" cy="367676"/>
          </a:xfrm>
          <a:prstGeom prst="rect">
            <a:avLst/>
          </a:prstGeom>
          <a:solidFill>
            <a:srgbClr val="FFFF00"/>
          </a:solid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&gt;10 km</a:t>
            </a:r>
          </a:p>
        </p:txBody>
      </p:sp>
      <p:sp>
        <p:nvSpPr>
          <p:cNvPr id="20" name="TextBox 19">
            <a:extLst>
              <a:ext uri="{FF2B5EF4-FFF2-40B4-BE49-F238E27FC236}">
                <a16:creationId xmlns:a16="http://schemas.microsoft.com/office/drawing/2014/main" id="{40A14702-49D9-4C3C-94FC-02A27ECFA0F5}"/>
              </a:ext>
            </a:extLst>
          </p:cNvPr>
          <p:cNvSpPr txBox="1"/>
          <p:nvPr/>
        </p:nvSpPr>
        <p:spPr>
          <a:xfrm>
            <a:off x="4534387" y="1322700"/>
            <a:ext cx="895351" cy="279564"/>
          </a:xfrm>
          <a:prstGeom prst="rect">
            <a:avLst/>
          </a:prstGeom>
          <a:solidFill>
            <a:srgbClr val="FFFF00"/>
          </a:solidFill>
        </p:spPr>
        <p:txBody>
          <a:bodyPr wrap="square">
            <a:spAutoFit/>
          </a:bodyPr>
          <a:lstStyle/>
          <a:p>
            <a:pPr marL="0" marR="0" lvl="0" indent="0" algn="l" defTabSz="457200" rtl="0" eaLnBrk="1" fontAlgn="base" latinLnBrk="0" hangingPunct="1">
              <a:lnSpc>
                <a:spcPts val="14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6-9 km</a:t>
            </a:r>
          </a:p>
        </p:txBody>
      </p:sp>
    </p:spTree>
    <p:extLst>
      <p:ext uri="{BB962C8B-B14F-4D97-AF65-F5344CB8AC3E}">
        <p14:creationId xmlns:p14="http://schemas.microsoft.com/office/powerpoint/2010/main" val="35262509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5573" y="21017"/>
            <a:ext cx="4767258" cy="6836983"/>
          </a:xfrm>
          <a:prstGeom prst="rect">
            <a:avLst/>
          </a:prstGeom>
        </p:spPr>
      </p:pic>
      <p:sp>
        <p:nvSpPr>
          <p:cNvPr id="3" name="TextBox 2"/>
          <p:cNvSpPr txBox="1"/>
          <p:nvPr/>
        </p:nvSpPr>
        <p:spPr>
          <a:xfrm>
            <a:off x="5442438" y="4783016"/>
            <a:ext cx="1492716" cy="369332"/>
          </a:xfrm>
          <a:prstGeom prst="rect">
            <a:avLst/>
          </a:prstGeom>
          <a:solidFill>
            <a:srgbClr val="FFFF00"/>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Strokes 8-18</a:t>
            </a:r>
          </a:p>
        </p:txBody>
      </p:sp>
      <p:sp>
        <p:nvSpPr>
          <p:cNvPr id="4" name="TextBox 3"/>
          <p:cNvSpPr txBox="1"/>
          <p:nvPr/>
        </p:nvSpPr>
        <p:spPr>
          <a:xfrm>
            <a:off x="6717323" y="2892669"/>
            <a:ext cx="1364476" cy="369332"/>
          </a:xfrm>
          <a:prstGeom prst="rect">
            <a:avLst/>
          </a:prstGeom>
          <a:solidFill>
            <a:srgbClr val="FFFF00"/>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Strokes 5-7</a:t>
            </a:r>
          </a:p>
        </p:txBody>
      </p:sp>
      <p:sp>
        <p:nvSpPr>
          <p:cNvPr id="5" name="TextBox 4"/>
          <p:cNvSpPr txBox="1"/>
          <p:nvPr/>
        </p:nvSpPr>
        <p:spPr>
          <a:xfrm>
            <a:off x="6717323" y="975946"/>
            <a:ext cx="1967205" cy="646331"/>
          </a:xfrm>
          <a:prstGeom prst="rect">
            <a:avLst/>
          </a:prstGeom>
          <a:solidFill>
            <a:srgbClr val="FFFF00"/>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Strokes 2-4</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(new termination)</a:t>
            </a:r>
          </a:p>
        </p:txBody>
      </p:sp>
      <p:sp>
        <p:nvSpPr>
          <p:cNvPr id="6" name="TextBox 5"/>
          <p:cNvSpPr txBox="1"/>
          <p:nvPr/>
        </p:nvSpPr>
        <p:spPr>
          <a:xfrm>
            <a:off x="511931" y="975946"/>
            <a:ext cx="1431319" cy="369332"/>
          </a:xfrm>
          <a:prstGeom prst="rect">
            <a:avLst/>
          </a:prstGeom>
          <a:solidFill>
            <a:srgbClr val="FFFF00"/>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First strokes</a:t>
            </a:r>
          </a:p>
        </p:txBody>
      </p:sp>
      <p:sp>
        <p:nvSpPr>
          <p:cNvPr id="7" name="TextBox 6"/>
          <p:cNvSpPr txBox="1"/>
          <p:nvPr/>
        </p:nvSpPr>
        <p:spPr>
          <a:xfrm>
            <a:off x="481048" y="2892669"/>
            <a:ext cx="1518364" cy="923330"/>
          </a:xfrm>
          <a:prstGeom prst="rect">
            <a:avLst/>
          </a:prstGeom>
          <a:solidFill>
            <a:srgbClr val="FFFF00"/>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Strokes 2-4</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(in the same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channel)</a:t>
            </a:r>
          </a:p>
        </p:txBody>
      </p:sp>
    </p:spTree>
    <p:extLst>
      <p:ext uri="{BB962C8B-B14F-4D97-AF65-F5344CB8AC3E}">
        <p14:creationId xmlns:p14="http://schemas.microsoft.com/office/powerpoint/2010/main" val="29373460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9156" y="0"/>
            <a:ext cx="4731937" cy="6714061"/>
          </a:xfrm>
          <a:prstGeom prst="rect">
            <a:avLst/>
          </a:prstGeom>
        </p:spPr>
      </p:pic>
      <p:sp>
        <p:nvSpPr>
          <p:cNvPr id="3" name="TextBox 2"/>
          <p:cNvSpPr txBox="1"/>
          <p:nvPr/>
        </p:nvSpPr>
        <p:spPr>
          <a:xfrm>
            <a:off x="3305908" y="4598377"/>
            <a:ext cx="1978269" cy="2180492"/>
          </a:xfrm>
          <a:prstGeom prst="rect">
            <a:avLst/>
          </a:prstGeom>
          <a:noFill/>
          <a:ln w="38100">
            <a:solidFill>
              <a:srgbClr val="C00000"/>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 name="TextBox 3"/>
          <p:cNvSpPr txBox="1"/>
          <p:nvPr/>
        </p:nvSpPr>
        <p:spPr>
          <a:xfrm>
            <a:off x="6233746" y="1459523"/>
            <a:ext cx="615462" cy="430823"/>
          </a:xfrm>
          <a:prstGeom prst="rect">
            <a:avLst/>
          </a:prstGeom>
          <a:noFill/>
          <a:ln w="19050">
            <a:solidFill>
              <a:srgbClr val="0000FF"/>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5" name="TextBox 4"/>
          <p:cNvSpPr txBox="1"/>
          <p:nvPr/>
        </p:nvSpPr>
        <p:spPr>
          <a:xfrm>
            <a:off x="6233745" y="1969477"/>
            <a:ext cx="747347" cy="378069"/>
          </a:xfrm>
          <a:prstGeom prst="rect">
            <a:avLst/>
          </a:prstGeom>
          <a:noFill/>
          <a:ln w="19050">
            <a:solidFill>
              <a:srgbClr val="0000FF"/>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 name="TextBox 5"/>
          <p:cNvSpPr txBox="1"/>
          <p:nvPr/>
        </p:nvSpPr>
        <p:spPr>
          <a:xfrm>
            <a:off x="3420208" y="2127738"/>
            <a:ext cx="1055077" cy="501162"/>
          </a:xfrm>
          <a:prstGeom prst="rect">
            <a:avLst/>
          </a:prstGeom>
          <a:noFill/>
          <a:ln>
            <a:solidFill>
              <a:srgbClr val="0000FF"/>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292016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Line 5"/>
          <p:cNvSpPr>
            <a:spLocks noChangeShapeType="1"/>
          </p:cNvSpPr>
          <p:nvPr/>
        </p:nvSpPr>
        <p:spPr bwMode="auto">
          <a:xfrm>
            <a:off x="1447800" y="6586538"/>
            <a:ext cx="6527800" cy="0"/>
          </a:xfrm>
          <a:prstGeom prst="line">
            <a:avLst/>
          </a:prstGeom>
          <a:noFill/>
          <a:ln w="85725">
            <a:solidFill>
              <a:srgbClr val="2101D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34" charset="-128"/>
              <a:cs typeface="Arial" charset="0"/>
            </a:endParaRPr>
          </a:p>
        </p:txBody>
      </p:sp>
      <p:sp>
        <p:nvSpPr>
          <p:cNvPr id="188419" name="Line 6"/>
          <p:cNvSpPr>
            <a:spLocks noChangeShapeType="1"/>
          </p:cNvSpPr>
          <p:nvPr/>
        </p:nvSpPr>
        <p:spPr bwMode="auto">
          <a:xfrm>
            <a:off x="1992313" y="6715125"/>
            <a:ext cx="5867400" cy="0"/>
          </a:xfrm>
          <a:prstGeom prst="line">
            <a:avLst/>
          </a:prstGeom>
          <a:noFill/>
          <a:ln w="85725">
            <a:solidFill>
              <a:srgbClr val="FF812B"/>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34" charset="-128"/>
              <a:cs typeface="Arial" charset="0"/>
            </a:endParaRPr>
          </a:p>
        </p:txBody>
      </p:sp>
      <p:sp>
        <p:nvSpPr>
          <p:cNvPr id="188420" name="Rectangle 7"/>
          <p:cNvSpPr>
            <a:spLocks noChangeArrowheads="1"/>
          </p:cNvSpPr>
          <p:nvPr/>
        </p:nvSpPr>
        <p:spPr bwMode="auto">
          <a:xfrm>
            <a:off x="838200" y="6629400"/>
            <a:ext cx="381000" cy="228600"/>
          </a:xfrm>
          <a:prstGeom prst="rect">
            <a:avLst/>
          </a:prstGeom>
          <a:noFill/>
          <a:ln>
            <a:noFill/>
          </a:ln>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D3CFE428-695B-4409-8782-63C38CC10500}" type="slidenum">
              <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pic>
        <p:nvPicPr>
          <p:cNvPr id="231429" name="Picture 8" descr="largeBlueW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430" name="Picture 9" descr="stri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31" name="Text Box 10"/>
          <p:cNvSpPr txBox="1">
            <a:spLocks noChangeArrowheads="1"/>
          </p:cNvSpPr>
          <p:nvPr/>
        </p:nvSpPr>
        <p:spPr bwMode="auto">
          <a:xfrm>
            <a:off x="1257300" y="2679700"/>
            <a:ext cx="7086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LPCR</a:t>
            </a:r>
            <a:endParaRPr kumimoji="0" lang="en-US" altLang="en-US" sz="28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88424" name="Oval 6"/>
          <p:cNvSpPr>
            <a:spLocks noChangeArrowheads="1"/>
          </p:cNvSpPr>
          <p:nvPr/>
        </p:nvSpPr>
        <p:spPr bwMode="auto">
          <a:xfrm rot="5400000">
            <a:off x="1411288" y="6548438"/>
            <a:ext cx="74612" cy="74612"/>
          </a:xfrm>
          <a:prstGeom prst="ellipse">
            <a:avLst/>
          </a:prstGeom>
          <a:solidFill>
            <a:srgbClr val="2101DF"/>
          </a:solidFill>
          <a:ln w="9525">
            <a:solidFill>
              <a:srgbClr val="2101DF"/>
            </a:solidFill>
            <a:round/>
            <a:headEnd/>
            <a:tailEnd/>
          </a:ln>
        </p:spPr>
        <p:txBody>
          <a:bodyPr wrap="none" anchor="ctr"/>
          <a:lstStyle>
            <a:lvl1pPr defTabSz="457200" eaLnBrk="0" hangingPunct="0">
              <a:defRPr>
                <a:solidFill>
                  <a:schemeClr val="tx1"/>
                </a:solidFill>
                <a:latin typeface="Calibri" pitchFamily="34" charset="0"/>
                <a:cs typeface="Arial" charset="0"/>
              </a:defRPr>
            </a:lvl1pPr>
            <a:lvl2pPr marL="742950" indent="-285750" defTabSz="457200" eaLnBrk="0" hangingPunct="0">
              <a:defRPr>
                <a:solidFill>
                  <a:schemeClr val="tx1"/>
                </a:solidFill>
                <a:latin typeface="Calibri" pitchFamily="34" charset="0"/>
                <a:cs typeface="Arial" charset="0"/>
              </a:defRPr>
            </a:lvl2pPr>
            <a:lvl3pPr marL="1143000" indent="-228600" defTabSz="457200" eaLnBrk="0" hangingPunct="0">
              <a:defRPr>
                <a:solidFill>
                  <a:schemeClr val="tx1"/>
                </a:solidFill>
                <a:latin typeface="Calibri" pitchFamily="34" charset="0"/>
                <a:cs typeface="Arial" charset="0"/>
              </a:defRPr>
            </a:lvl3pPr>
            <a:lvl4pPr marL="1600200" indent="-228600" defTabSz="457200" eaLnBrk="0" hangingPunct="0">
              <a:defRPr>
                <a:solidFill>
                  <a:schemeClr val="tx1"/>
                </a:solidFill>
                <a:latin typeface="Calibri" pitchFamily="34" charset="0"/>
                <a:cs typeface="Arial" charset="0"/>
              </a:defRPr>
            </a:lvl4pPr>
            <a:lvl5pPr marL="2057400" indent="-228600" defTabSz="4572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itchFamily="34" charset="0"/>
              <a:ea typeface="ＭＳ Ｐゴシック" panose="020B0600070205080204" pitchFamily="34" charset="-128"/>
              <a:cs typeface="Arial" charset="0"/>
            </a:endParaRPr>
          </a:p>
        </p:txBody>
      </p:sp>
      <p:sp>
        <p:nvSpPr>
          <p:cNvPr id="188425" name="Oval 7"/>
          <p:cNvSpPr>
            <a:spLocks noChangeArrowheads="1"/>
          </p:cNvSpPr>
          <p:nvPr/>
        </p:nvSpPr>
        <p:spPr bwMode="auto">
          <a:xfrm rot="5400000">
            <a:off x="1944687" y="6677026"/>
            <a:ext cx="74613" cy="74612"/>
          </a:xfrm>
          <a:prstGeom prst="ellipse">
            <a:avLst/>
          </a:prstGeom>
          <a:solidFill>
            <a:srgbClr val="FF812B"/>
          </a:solidFill>
          <a:ln w="9525">
            <a:solidFill>
              <a:srgbClr val="FF812B"/>
            </a:solidFill>
            <a:round/>
            <a:headEnd/>
            <a:tailEnd/>
          </a:ln>
        </p:spPr>
        <p:txBody>
          <a:bodyPr wrap="none" anchor="ctr"/>
          <a:lstStyle>
            <a:lvl1pPr defTabSz="457200" eaLnBrk="0" hangingPunct="0">
              <a:defRPr>
                <a:solidFill>
                  <a:schemeClr val="tx1"/>
                </a:solidFill>
                <a:latin typeface="Calibri" pitchFamily="34" charset="0"/>
                <a:cs typeface="Arial" charset="0"/>
              </a:defRPr>
            </a:lvl1pPr>
            <a:lvl2pPr marL="742950" indent="-285750" defTabSz="457200" eaLnBrk="0" hangingPunct="0">
              <a:defRPr>
                <a:solidFill>
                  <a:schemeClr val="tx1"/>
                </a:solidFill>
                <a:latin typeface="Calibri" pitchFamily="34" charset="0"/>
                <a:cs typeface="Arial" charset="0"/>
              </a:defRPr>
            </a:lvl2pPr>
            <a:lvl3pPr marL="1143000" indent="-228600" defTabSz="457200" eaLnBrk="0" hangingPunct="0">
              <a:defRPr>
                <a:solidFill>
                  <a:schemeClr val="tx1"/>
                </a:solidFill>
                <a:latin typeface="Calibri" pitchFamily="34" charset="0"/>
                <a:cs typeface="Arial" charset="0"/>
              </a:defRPr>
            </a:lvl3pPr>
            <a:lvl4pPr marL="1600200" indent="-228600" defTabSz="457200" eaLnBrk="0" hangingPunct="0">
              <a:defRPr>
                <a:solidFill>
                  <a:schemeClr val="tx1"/>
                </a:solidFill>
                <a:latin typeface="Calibri" pitchFamily="34" charset="0"/>
                <a:cs typeface="Arial" charset="0"/>
              </a:defRPr>
            </a:lvl4pPr>
            <a:lvl5pPr marL="2057400" indent="-228600" defTabSz="4572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itchFamily="34" charset="0"/>
              <a:ea typeface="ＭＳ Ｐゴシック" panose="020B0600070205080204" pitchFamily="34" charset="-128"/>
              <a:cs typeface="Arial" charset="0"/>
            </a:endParaRPr>
          </a:p>
        </p:txBody>
      </p:sp>
    </p:spTree>
    <p:extLst>
      <p:ext uri="{BB962C8B-B14F-4D97-AF65-F5344CB8AC3E}">
        <p14:creationId xmlns:p14="http://schemas.microsoft.com/office/powerpoint/2010/main" val="22576343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33375"/>
            <a:ext cx="8229600" cy="563563"/>
          </a:xfrm>
        </p:spPr>
        <p:txBody>
          <a:bodyPr rtlCol="0">
            <a:normAutofit fontScale="90000"/>
          </a:bodyPr>
          <a:lstStyle/>
          <a:p>
            <a:pPr eaLnBrk="1" fontAlgn="auto" hangingPunct="1">
              <a:spcAft>
                <a:spcPts val="0"/>
              </a:spcAft>
              <a:defRPr/>
            </a:pPr>
            <a:r>
              <a:rPr lang="en-US" dirty="0"/>
              <a:t>Cloud electric charge structure</a:t>
            </a:r>
          </a:p>
        </p:txBody>
      </p:sp>
      <p:sp>
        <p:nvSpPr>
          <p:cNvPr id="223235"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b="1">
                <a:solidFill>
                  <a:srgbClr val="002060"/>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b="1">
                <a:solidFill>
                  <a:srgbClr val="002060"/>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b="1">
                <a:solidFill>
                  <a:srgbClr val="002060"/>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b="1">
                <a:solidFill>
                  <a:srgbClr val="002060"/>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b="1">
                <a:solidFill>
                  <a:srgbClr val="002060"/>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b="1">
                <a:solidFill>
                  <a:srgbClr val="002060"/>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b="1">
                <a:solidFill>
                  <a:srgbClr val="002060"/>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b="1">
                <a:solidFill>
                  <a:srgbClr val="002060"/>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b="1">
                <a:solidFill>
                  <a:srgbClr val="002060"/>
                </a:solidFill>
                <a:latin typeface="Calibri" panose="020F0502020204030204" pitchFamily="34" charset="0"/>
              </a:defRPr>
            </a:lvl9pPr>
          </a:lstStyle>
          <a:p>
            <a:pPr eaLnBrk="1" hangingPunct="1">
              <a:spcBef>
                <a:spcPct val="0"/>
              </a:spcBef>
              <a:buFontTx/>
              <a:buNone/>
            </a:pPr>
            <a:fld id="{4FA876DC-364D-4DB8-B492-7D74F0F17788}" type="slidenum">
              <a:rPr lang="en-US" altLang="en-US" sz="1200" b="0">
                <a:solidFill>
                  <a:srgbClr val="898989"/>
                </a:solidFill>
              </a:rPr>
              <a:pPr eaLnBrk="1" hangingPunct="1">
                <a:spcBef>
                  <a:spcPct val="0"/>
                </a:spcBef>
                <a:buFontTx/>
                <a:buNone/>
              </a:pPr>
              <a:t>44</a:t>
            </a:fld>
            <a:endParaRPr lang="en-US" altLang="en-US" sz="1200" b="0">
              <a:solidFill>
                <a:srgbClr val="898989"/>
              </a:solidFill>
            </a:endParaRPr>
          </a:p>
        </p:txBody>
      </p:sp>
      <p:sp>
        <p:nvSpPr>
          <p:cNvPr id="185348" name="Text Box 5"/>
          <p:cNvSpPr txBox="1">
            <a:spLocks noChangeArrowheads="1"/>
          </p:cNvSpPr>
          <p:nvPr/>
        </p:nvSpPr>
        <p:spPr bwMode="auto">
          <a:xfrm>
            <a:off x="838200" y="3878263"/>
            <a:ext cx="8077200" cy="2247900"/>
          </a:xfrm>
          <a:prstGeom prst="rect">
            <a:avLst/>
          </a:prstGeom>
          <a:noFill/>
          <a:ln>
            <a:noFill/>
          </a:ln>
        </p:spPr>
        <p:txBody>
          <a:bodyPr>
            <a:spAutoFit/>
          </a:bodyPr>
          <a:lstStyle>
            <a:lvl1pPr>
              <a:spcBef>
                <a:spcPct val="20000"/>
              </a:spcBef>
              <a:buFont typeface="Arial" charset="0"/>
              <a:buChar char="•"/>
              <a:defRPr sz="3200" b="1">
                <a:solidFill>
                  <a:srgbClr val="002060"/>
                </a:solidFill>
                <a:latin typeface="Calibri" pitchFamily="34" charset="0"/>
              </a:defRPr>
            </a:lvl1pPr>
            <a:lvl2pPr marL="742950" indent="-285750">
              <a:spcBef>
                <a:spcPct val="20000"/>
              </a:spcBef>
              <a:buFont typeface="Arial" charset="0"/>
              <a:buChar char="–"/>
              <a:defRPr sz="2800" b="1">
                <a:solidFill>
                  <a:srgbClr val="002060"/>
                </a:solidFill>
                <a:latin typeface="Calibri" pitchFamily="34" charset="0"/>
              </a:defRPr>
            </a:lvl2pPr>
            <a:lvl3pPr marL="1143000" indent="-228600">
              <a:spcBef>
                <a:spcPct val="20000"/>
              </a:spcBef>
              <a:buFont typeface="Arial" charset="0"/>
              <a:buChar char="•"/>
              <a:defRPr sz="2400" b="1">
                <a:solidFill>
                  <a:srgbClr val="002060"/>
                </a:solidFill>
                <a:latin typeface="Calibri" pitchFamily="34" charset="0"/>
              </a:defRPr>
            </a:lvl3pPr>
            <a:lvl4pPr marL="1600200" indent="-228600">
              <a:spcBef>
                <a:spcPct val="20000"/>
              </a:spcBef>
              <a:buFont typeface="Arial" charset="0"/>
              <a:buChar char="–"/>
              <a:defRPr sz="2000" b="1">
                <a:solidFill>
                  <a:srgbClr val="002060"/>
                </a:solidFill>
                <a:latin typeface="Calibri" pitchFamily="34" charset="0"/>
              </a:defRPr>
            </a:lvl4pPr>
            <a:lvl5pPr marL="2057400" indent="-228600">
              <a:spcBef>
                <a:spcPct val="20000"/>
              </a:spcBef>
              <a:buFont typeface="Arial" charset="0"/>
              <a:buChar char="»"/>
              <a:defRPr sz="2000" b="1">
                <a:solidFill>
                  <a:srgbClr val="002060"/>
                </a:solidFill>
                <a:latin typeface="Calibri" pitchFamily="34" charset="0"/>
              </a:defRPr>
            </a:lvl5pPr>
            <a:lvl6pPr marL="2514600" indent="-228600" eaLnBrk="0" fontAlgn="base" hangingPunct="0">
              <a:spcBef>
                <a:spcPct val="20000"/>
              </a:spcBef>
              <a:spcAft>
                <a:spcPct val="0"/>
              </a:spcAft>
              <a:buFont typeface="Arial" charset="0"/>
              <a:buChar char="»"/>
              <a:defRPr sz="2000" b="1">
                <a:solidFill>
                  <a:srgbClr val="002060"/>
                </a:solidFill>
                <a:latin typeface="Calibri" pitchFamily="34" charset="0"/>
              </a:defRPr>
            </a:lvl6pPr>
            <a:lvl7pPr marL="2971800" indent="-228600" eaLnBrk="0" fontAlgn="base" hangingPunct="0">
              <a:spcBef>
                <a:spcPct val="20000"/>
              </a:spcBef>
              <a:spcAft>
                <a:spcPct val="0"/>
              </a:spcAft>
              <a:buFont typeface="Arial" charset="0"/>
              <a:buChar char="»"/>
              <a:defRPr sz="2000" b="1">
                <a:solidFill>
                  <a:srgbClr val="002060"/>
                </a:solidFill>
                <a:latin typeface="Calibri" pitchFamily="34" charset="0"/>
              </a:defRPr>
            </a:lvl7pPr>
            <a:lvl8pPr marL="3429000" indent="-228600" eaLnBrk="0" fontAlgn="base" hangingPunct="0">
              <a:spcBef>
                <a:spcPct val="20000"/>
              </a:spcBef>
              <a:spcAft>
                <a:spcPct val="0"/>
              </a:spcAft>
              <a:buFont typeface="Arial" charset="0"/>
              <a:buChar char="»"/>
              <a:defRPr sz="2000" b="1">
                <a:solidFill>
                  <a:srgbClr val="002060"/>
                </a:solidFill>
                <a:latin typeface="Calibri" pitchFamily="34" charset="0"/>
              </a:defRPr>
            </a:lvl8pPr>
            <a:lvl9pPr marL="3886200" indent="-228600" eaLnBrk="0" fontAlgn="base" hangingPunct="0">
              <a:spcBef>
                <a:spcPct val="20000"/>
              </a:spcBef>
              <a:spcAft>
                <a:spcPct val="0"/>
              </a:spcAft>
              <a:buFont typeface="Arial" charset="0"/>
              <a:buChar char="»"/>
              <a:defRPr sz="2000" b="1">
                <a:solidFill>
                  <a:srgbClr val="002060"/>
                </a:solidFill>
                <a:latin typeface="Calibri" pitchFamily="34" charset="0"/>
              </a:defRPr>
            </a:lvl9pPr>
          </a:lstStyle>
          <a:p>
            <a:pPr algn="just" defTabSz="914400" eaLnBrk="0" hangingPunct="0">
              <a:spcBef>
                <a:spcPct val="0"/>
              </a:spcBef>
              <a:buFontTx/>
              <a:buNone/>
              <a:defRPr/>
            </a:pPr>
            <a:r>
              <a:rPr lang="en-US" altLang="en-US" sz="2000" b="0" dirty="0">
                <a:solidFill>
                  <a:srgbClr val="000000"/>
                </a:solidFill>
                <a:ea typeface="+mn-ea"/>
                <a:cs typeface="Arial" charset="0"/>
              </a:rPr>
              <a:t>A vertical </a:t>
            </a:r>
            <a:r>
              <a:rPr lang="en-US" altLang="en-US" sz="2000" b="0" dirty="0" err="1">
                <a:solidFill>
                  <a:srgbClr val="000000"/>
                </a:solidFill>
                <a:ea typeface="+mn-ea"/>
                <a:cs typeface="Arial" charset="0"/>
              </a:rPr>
              <a:t>tripole</a:t>
            </a:r>
            <a:r>
              <a:rPr lang="en-US" altLang="en-US" sz="2000" b="0" dirty="0">
                <a:solidFill>
                  <a:srgbClr val="000000"/>
                </a:solidFill>
                <a:ea typeface="+mn-ea"/>
                <a:cs typeface="Arial" charset="0"/>
              </a:rPr>
              <a:t> representing the idealized gross charge structure of a thundercloud such as that shown in the left panel; the negative screening layer charges at the cloud top and the positive corona space charge produced at ground are ignored here. </a:t>
            </a:r>
            <a:r>
              <a:rPr lang="en-US" altLang="en-US" sz="2000" b="0" dirty="0">
                <a:solidFill>
                  <a:srgbClr val="A50021"/>
                </a:solidFill>
                <a:ea typeface="+mn-ea"/>
                <a:cs typeface="Arial" charset="0"/>
              </a:rPr>
              <a:t>The lower positive charge region (LPCR) serves to enhance the electric field at the bottom of the main negative charge region and is often viewed as an “ignition cell” in the initiation of cloud-to-ground lightning.</a:t>
            </a:r>
          </a:p>
        </p:txBody>
      </p:sp>
      <p:grpSp>
        <p:nvGrpSpPr>
          <p:cNvPr id="223237" name="Group 194"/>
          <p:cNvGrpSpPr>
            <a:grpSpLocks/>
          </p:cNvGrpSpPr>
          <p:nvPr/>
        </p:nvGrpSpPr>
        <p:grpSpPr bwMode="auto">
          <a:xfrm>
            <a:off x="2933700" y="1303338"/>
            <a:ext cx="3886200" cy="2168525"/>
            <a:chOff x="3168" y="864"/>
            <a:chExt cx="2400" cy="1305"/>
          </a:xfrm>
        </p:grpSpPr>
        <p:pic>
          <p:nvPicPr>
            <p:cNvPr id="223238" name="Picture 1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8" y="864"/>
              <a:ext cx="2400" cy="1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53" name="Text Box 196"/>
            <p:cNvSpPr txBox="1">
              <a:spLocks noChangeArrowheads="1"/>
            </p:cNvSpPr>
            <p:nvPr/>
          </p:nvSpPr>
          <p:spPr bwMode="auto">
            <a:xfrm>
              <a:off x="4505" y="1124"/>
              <a:ext cx="188" cy="204"/>
            </a:xfrm>
            <a:prstGeom prst="rect">
              <a:avLst/>
            </a:prstGeom>
            <a:solidFill>
              <a:schemeClr val="bg1"/>
            </a:solidFill>
            <a:ln>
              <a:noFill/>
            </a:ln>
          </p:spPr>
          <p:txBody>
            <a:bodyPr wrap="none">
              <a:spAutoFit/>
            </a:bodyPr>
            <a:lstStyle>
              <a:lvl1pPr>
                <a:spcBef>
                  <a:spcPct val="20000"/>
                </a:spcBef>
                <a:buFont typeface="Arial" charset="0"/>
                <a:buChar char="•"/>
                <a:defRPr sz="3200" b="1">
                  <a:solidFill>
                    <a:srgbClr val="002060"/>
                  </a:solidFill>
                  <a:latin typeface="Calibri" pitchFamily="34" charset="0"/>
                </a:defRPr>
              </a:lvl1pPr>
              <a:lvl2pPr marL="742950" indent="-285750">
                <a:spcBef>
                  <a:spcPct val="20000"/>
                </a:spcBef>
                <a:buFont typeface="Arial" charset="0"/>
                <a:buChar char="–"/>
                <a:defRPr sz="2800" b="1">
                  <a:solidFill>
                    <a:srgbClr val="002060"/>
                  </a:solidFill>
                  <a:latin typeface="Calibri" pitchFamily="34" charset="0"/>
                </a:defRPr>
              </a:lvl2pPr>
              <a:lvl3pPr marL="1143000" indent="-228600">
                <a:spcBef>
                  <a:spcPct val="20000"/>
                </a:spcBef>
                <a:buFont typeface="Arial" charset="0"/>
                <a:buChar char="•"/>
                <a:defRPr sz="2400" b="1">
                  <a:solidFill>
                    <a:srgbClr val="002060"/>
                  </a:solidFill>
                  <a:latin typeface="Calibri" pitchFamily="34" charset="0"/>
                </a:defRPr>
              </a:lvl3pPr>
              <a:lvl4pPr marL="1600200" indent="-228600">
                <a:spcBef>
                  <a:spcPct val="20000"/>
                </a:spcBef>
                <a:buFont typeface="Arial" charset="0"/>
                <a:buChar char="–"/>
                <a:defRPr sz="2000" b="1">
                  <a:solidFill>
                    <a:srgbClr val="002060"/>
                  </a:solidFill>
                  <a:latin typeface="Calibri" pitchFamily="34" charset="0"/>
                </a:defRPr>
              </a:lvl4pPr>
              <a:lvl5pPr marL="2057400" indent="-228600">
                <a:spcBef>
                  <a:spcPct val="20000"/>
                </a:spcBef>
                <a:buFont typeface="Arial" charset="0"/>
                <a:buChar char="»"/>
                <a:defRPr sz="2000" b="1">
                  <a:solidFill>
                    <a:srgbClr val="002060"/>
                  </a:solidFill>
                  <a:latin typeface="Calibri" pitchFamily="34" charset="0"/>
                </a:defRPr>
              </a:lvl5pPr>
              <a:lvl6pPr marL="2514600" indent="-228600" eaLnBrk="0" fontAlgn="base" hangingPunct="0">
                <a:spcBef>
                  <a:spcPct val="20000"/>
                </a:spcBef>
                <a:spcAft>
                  <a:spcPct val="0"/>
                </a:spcAft>
                <a:buFont typeface="Arial" charset="0"/>
                <a:buChar char="»"/>
                <a:defRPr sz="2000" b="1">
                  <a:solidFill>
                    <a:srgbClr val="002060"/>
                  </a:solidFill>
                  <a:latin typeface="Calibri" pitchFamily="34" charset="0"/>
                </a:defRPr>
              </a:lvl6pPr>
              <a:lvl7pPr marL="2971800" indent="-228600" eaLnBrk="0" fontAlgn="base" hangingPunct="0">
                <a:spcBef>
                  <a:spcPct val="20000"/>
                </a:spcBef>
                <a:spcAft>
                  <a:spcPct val="0"/>
                </a:spcAft>
                <a:buFont typeface="Arial" charset="0"/>
                <a:buChar char="»"/>
                <a:defRPr sz="2000" b="1">
                  <a:solidFill>
                    <a:srgbClr val="002060"/>
                  </a:solidFill>
                  <a:latin typeface="Calibri" pitchFamily="34" charset="0"/>
                </a:defRPr>
              </a:lvl7pPr>
              <a:lvl8pPr marL="3429000" indent="-228600" eaLnBrk="0" fontAlgn="base" hangingPunct="0">
                <a:spcBef>
                  <a:spcPct val="20000"/>
                </a:spcBef>
                <a:spcAft>
                  <a:spcPct val="0"/>
                </a:spcAft>
                <a:buFont typeface="Arial" charset="0"/>
                <a:buChar char="»"/>
                <a:defRPr sz="2000" b="1">
                  <a:solidFill>
                    <a:srgbClr val="002060"/>
                  </a:solidFill>
                  <a:latin typeface="Calibri" pitchFamily="34" charset="0"/>
                </a:defRPr>
              </a:lvl8pPr>
              <a:lvl9pPr marL="3886200" indent="-228600" eaLnBrk="0" fontAlgn="base" hangingPunct="0">
                <a:spcBef>
                  <a:spcPct val="20000"/>
                </a:spcBef>
                <a:spcAft>
                  <a:spcPct val="0"/>
                </a:spcAft>
                <a:buFont typeface="Arial" charset="0"/>
                <a:buChar char="»"/>
                <a:defRPr sz="2000" b="1">
                  <a:solidFill>
                    <a:srgbClr val="002060"/>
                  </a:solidFill>
                  <a:latin typeface="Calibri" pitchFamily="34" charset="0"/>
                </a:defRPr>
              </a:lvl9pPr>
            </a:lstStyle>
            <a:p>
              <a:pPr algn="ctr" defTabSz="914400" eaLnBrk="0" hangingPunct="0">
                <a:spcBef>
                  <a:spcPct val="0"/>
                </a:spcBef>
                <a:buFontTx/>
                <a:buNone/>
                <a:defRPr/>
              </a:pPr>
              <a:r>
                <a:rPr lang="en-US" altLang="en-US" sz="1600" b="0">
                  <a:solidFill>
                    <a:srgbClr val="FF0000"/>
                  </a:solidFill>
                  <a:latin typeface="Arial" charset="0"/>
                  <a:ea typeface="+mn-ea"/>
                  <a:cs typeface="Arial" charset="0"/>
                </a:rPr>
                <a:t>+</a:t>
              </a:r>
            </a:p>
          </p:txBody>
        </p:sp>
        <p:sp>
          <p:nvSpPr>
            <p:cNvPr id="185354" name="Text Box 197"/>
            <p:cNvSpPr txBox="1">
              <a:spLocks noChangeArrowheads="1"/>
            </p:cNvSpPr>
            <p:nvPr/>
          </p:nvSpPr>
          <p:spPr bwMode="auto">
            <a:xfrm>
              <a:off x="4508" y="1584"/>
              <a:ext cx="196" cy="203"/>
            </a:xfrm>
            <a:prstGeom prst="rect">
              <a:avLst/>
            </a:prstGeom>
            <a:solidFill>
              <a:schemeClr val="bg1"/>
            </a:solidFill>
            <a:ln>
              <a:noFill/>
            </a:ln>
          </p:spPr>
          <p:txBody>
            <a:bodyPr>
              <a:spAutoFit/>
            </a:bodyPr>
            <a:lstStyle>
              <a:lvl1pPr>
                <a:spcBef>
                  <a:spcPct val="20000"/>
                </a:spcBef>
                <a:buFont typeface="Arial" charset="0"/>
                <a:buChar char="•"/>
                <a:defRPr sz="3200" b="1">
                  <a:solidFill>
                    <a:srgbClr val="002060"/>
                  </a:solidFill>
                  <a:latin typeface="Calibri" pitchFamily="34" charset="0"/>
                </a:defRPr>
              </a:lvl1pPr>
              <a:lvl2pPr marL="742950" indent="-285750">
                <a:spcBef>
                  <a:spcPct val="20000"/>
                </a:spcBef>
                <a:buFont typeface="Arial" charset="0"/>
                <a:buChar char="–"/>
                <a:defRPr sz="2800" b="1">
                  <a:solidFill>
                    <a:srgbClr val="002060"/>
                  </a:solidFill>
                  <a:latin typeface="Calibri" pitchFamily="34" charset="0"/>
                </a:defRPr>
              </a:lvl2pPr>
              <a:lvl3pPr marL="1143000" indent="-228600">
                <a:spcBef>
                  <a:spcPct val="20000"/>
                </a:spcBef>
                <a:buFont typeface="Arial" charset="0"/>
                <a:buChar char="•"/>
                <a:defRPr sz="2400" b="1">
                  <a:solidFill>
                    <a:srgbClr val="002060"/>
                  </a:solidFill>
                  <a:latin typeface="Calibri" pitchFamily="34" charset="0"/>
                </a:defRPr>
              </a:lvl3pPr>
              <a:lvl4pPr marL="1600200" indent="-228600">
                <a:spcBef>
                  <a:spcPct val="20000"/>
                </a:spcBef>
                <a:buFont typeface="Arial" charset="0"/>
                <a:buChar char="–"/>
                <a:defRPr sz="2000" b="1">
                  <a:solidFill>
                    <a:srgbClr val="002060"/>
                  </a:solidFill>
                  <a:latin typeface="Calibri" pitchFamily="34" charset="0"/>
                </a:defRPr>
              </a:lvl4pPr>
              <a:lvl5pPr marL="2057400" indent="-228600">
                <a:spcBef>
                  <a:spcPct val="20000"/>
                </a:spcBef>
                <a:buFont typeface="Arial" charset="0"/>
                <a:buChar char="»"/>
                <a:defRPr sz="2000" b="1">
                  <a:solidFill>
                    <a:srgbClr val="002060"/>
                  </a:solidFill>
                  <a:latin typeface="Calibri" pitchFamily="34" charset="0"/>
                </a:defRPr>
              </a:lvl5pPr>
              <a:lvl6pPr marL="2514600" indent="-228600" eaLnBrk="0" fontAlgn="base" hangingPunct="0">
                <a:spcBef>
                  <a:spcPct val="20000"/>
                </a:spcBef>
                <a:spcAft>
                  <a:spcPct val="0"/>
                </a:spcAft>
                <a:buFont typeface="Arial" charset="0"/>
                <a:buChar char="»"/>
                <a:defRPr sz="2000" b="1">
                  <a:solidFill>
                    <a:srgbClr val="002060"/>
                  </a:solidFill>
                  <a:latin typeface="Calibri" pitchFamily="34" charset="0"/>
                </a:defRPr>
              </a:lvl6pPr>
              <a:lvl7pPr marL="2971800" indent="-228600" eaLnBrk="0" fontAlgn="base" hangingPunct="0">
                <a:spcBef>
                  <a:spcPct val="20000"/>
                </a:spcBef>
                <a:spcAft>
                  <a:spcPct val="0"/>
                </a:spcAft>
                <a:buFont typeface="Arial" charset="0"/>
                <a:buChar char="»"/>
                <a:defRPr sz="2000" b="1">
                  <a:solidFill>
                    <a:srgbClr val="002060"/>
                  </a:solidFill>
                  <a:latin typeface="Calibri" pitchFamily="34" charset="0"/>
                </a:defRPr>
              </a:lvl7pPr>
              <a:lvl8pPr marL="3429000" indent="-228600" eaLnBrk="0" fontAlgn="base" hangingPunct="0">
                <a:spcBef>
                  <a:spcPct val="20000"/>
                </a:spcBef>
                <a:spcAft>
                  <a:spcPct val="0"/>
                </a:spcAft>
                <a:buFont typeface="Arial" charset="0"/>
                <a:buChar char="»"/>
                <a:defRPr sz="2000" b="1">
                  <a:solidFill>
                    <a:srgbClr val="002060"/>
                  </a:solidFill>
                  <a:latin typeface="Calibri" pitchFamily="34" charset="0"/>
                </a:defRPr>
              </a:lvl8pPr>
              <a:lvl9pPr marL="3886200" indent="-228600" eaLnBrk="0" fontAlgn="base" hangingPunct="0">
                <a:spcBef>
                  <a:spcPct val="20000"/>
                </a:spcBef>
                <a:spcAft>
                  <a:spcPct val="0"/>
                </a:spcAft>
                <a:buFont typeface="Arial" charset="0"/>
                <a:buChar char="»"/>
                <a:defRPr sz="2000" b="1">
                  <a:solidFill>
                    <a:srgbClr val="002060"/>
                  </a:solidFill>
                  <a:latin typeface="Calibri" pitchFamily="34" charset="0"/>
                </a:defRPr>
              </a:lvl9pPr>
            </a:lstStyle>
            <a:p>
              <a:pPr algn="ctr" defTabSz="914400" eaLnBrk="0" hangingPunct="0">
                <a:spcBef>
                  <a:spcPct val="0"/>
                </a:spcBef>
                <a:buFontTx/>
                <a:buNone/>
                <a:defRPr/>
              </a:pPr>
              <a:r>
                <a:rPr lang="en-US" altLang="en-US" sz="1600" b="0">
                  <a:solidFill>
                    <a:srgbClr val="FF0000"/>
                  </a:solidFill>
                  <a:latin typeface="Arial" charset="0"/>
                  <a:ea typeface="+mn-ea"/>
                  <a:cs typeface="Arial" charset="0"/>
                </a:rPr>
                <a:t>+</a:t>
              </a:r>
            </a:p>
          </p:txBody>
        </p:sp>
        <p:sp>
          <p:nvSpPr>
            <p:cNvPr id="185355" name="Text Box 198"/>
            <p:cNvSpPr txBox="1">
              <a:spLocks noChangeArrowheads="1"/>
            </p:cNvSpPr>
            <p:nvPr/>
          </p:nvSpPr>
          <p:spPr bwMode="auto">
            <a:xfrm>
              <a:off x="4505" y="1311"/>
              <a:ext cx="176" cy="288"/>
            </a:xfrm>
            <a:prstGeom prst="rect">
              <a:avLst/>
            </a:prstGeom>
            <a:solidFill>
              <a:schemeClr val="bg1"/>
            </a:solidFill>
            <a:ln>
              <a:noFill/>
            </a:ln>
          </p:spPr>
          <p:txBody>
            <a:bodyPr wrap="none">
              <a:spAutoFit/>
            </a:bodyPr>
            <a:lstStyle>
              <a:lvl1pPr>
                <a:spcBef>
                  <a:spcPct val="20000"/>
                </a:spcBef>
                <a:buFont typeface="Arial" charset="0"/>
                <a:buChar char="•"/>
                <a:defRPr sz="3200" b="1">
                  <a:solidFill>
                    <a:srgbClr val="002060"/>
                  </a:solidFill>
                  <a:latin typeface="Calibri" pitchFamily="34" charset="0"/>
                </a:defRPr>
              </a:lvl1pPr>
              <a:lvl2pPr marL="742950" indent="-285750">
                <a:spcBef>
                  <a:spcPct val="20000"/>
                </a:spcBef>
                <a:buFont typeface="Arial" charset="0"/>
                <a:buChar char="–"/>
                <a:defRPr sz="2800" b="1">
                  <a:solidFill>
                    <a:srgbClr val="002060"/>
                  </a:solidFill>
                  <a:latin typeface="Calibri" pitchFamily="34" charset="0"/>
                </a:defRPr>
              </a:lvl2pPr>
              <a:lvl3pPr marL="1143000" indent="-228600">
                <a:spcBef>
                  <a:spcPct val="20000"/>
                </a:spcBef>
                <a:buFont typeface="Arial" charset="0"/>
                <a:buChar char="•"/>
                <a:defRPr sz="2400" b="1">
                  <a:solidFill>
                    <a:srgbClr val="002060"/>
                  </a:solidFill>
                  <a:latin typeface="Calibri" pitchFamily="34" charset="0"/>
                </a:defRPr>
              </a:lvl3pPr>
              <a:lvl4pPr marL="1600200" indent="-228600">
                <a:spcBef>
                  <a:spcPct val="20000"/>
                </a:spcBef>
                <a:buFont typeface="Arial" charset="0"/>
                <a:buChar char="–"/>
                <a:defRPr sz="2000" b="1">
                  <a:solidFill>
                    <a:srgbClr val="002060"/>
                  </a:solidFill>
                  <a:latin typeface="Calibri" pitchFamily="34" charset="0"/>
                </a:defRPr>
              </a:lvl4pPr>
              <a:lvl5pPr marL="2057400" indent="-228600">
                <a:spcBef>
                  <a:spcPct val="20000"/>
                </a:spcBef>
                <a:buFont typeface="Arial" charset="0"/>
                <a:buChar char="»"/>
                <a:defRPr sz="2000" b="1">
                  <a:solidFill>
                    <a:srgbClr val="002060"/>
                  </a:solidFill>
                  <a:latin typeface="Calibri" pitchFamily="34" charset="0"/>
                </a:defRPr>
              </a:lvl5pPr>
              <a:lvl6pPr marL="2514600" indent="-228600" eaLnBrk="0" fontAlgn="base" hangingPunct="0">
                <a:spcBef>
                  <a:spcPct val="20000"/>
                </a:spcBef>
                <a:spcAft>
                  <a:spcPct val="0"/>
                </a:spcAft>
                <a:buFont typeface="Arial" charset="0"/>
                <a:buChar char="»"/>
                <a:defRPr sz="2000" b="1">
                  <a:solidFill>
                    <a:srgbClr val="002060"/>
                  </a:solidFill>
                  <a:latin typeface="Calibri" pitchFamily="34" charset="0"/>
                </a:defRPr>
              </a:lvl6pPr>
              <a:lvl7pPr marL="2971800" indent="-228600" eaLnBrk="0" fontAlgn="base" hangingPunct="0">
                <a:spcBef>
                  <a:spcPct val="20000"/>
                </a:spcBef>
                <a:spcAft>
                  <a:spcPct val="0"/>
                </a:spcAft>
                <a:buFont typeface="Arial" charset="0"/>
                <a:buChar char="»"/>
                <a:defRPr sz="2000" b="1">
                  <a:solidFill>
                    <a:srgbClr val="002060"/>
                  </a:solidFill>
                  <a:latin typeface="Calibri" pitchFamily="34" charset="0"/>
                </a:defRPr>
              </a:lvl7pPr>
              <a:lvl8pPr marL="3429000" indent="-228600" eaLnBrk="0" fontAlgn="base" hangingPunct="0">
                <a:spcBef>
                  <a:spcPct val="20000"/>
                </a:spcBef>
                <a:spcAft>
                  <a:spcPct val="0"/>
                </a:spcAft>
                <a:buFont typeface="Arial" charset="0"/>
                <a:buChar char="»"/>
                <a:defRPr sz="2000" b="1">
                  <a:solidFill>
                    <a:srgbClr val="002060"/>
                  </a:solidFill>
                  <a:latin typeface="Calibri" pitchFamily="34" charset="0"/>
                </a:defRPr>
              </a:lvl8pPr>
              <a:lvl9pPr marL="3886200" indent="-228600" eaLnBrk="0" fontAlgn="base" hangingPunct="0">
                <a:spcBef>
                  <a:spcPct val="20000"/>
                </a:spcBef>
                <a:spcAft>
                  <a:spcPct val="0"/>
                </a:spcAft>
                <a:buFont typeface="Arial" charset="0"/>
                <a:buChar char="»"/>
                <a:defRPr sz="2000" b="1">
                  <a:solidFill>
                    <a:srgbClr val="002060"/>
                  </a:solidFill>
                  <a:latin typeface="Calibri" pitchFamily="34" charset="0"/>
                </a:defRPr>
              </a:lvl9pPr>
            </a:lstStyle>
            <a:p>
              <a:pPr algn="ctr" defTabSz="914400" eaLnBrk="0" hangingPunct="0">
                <a:spcBef>
                  <a:spcPct val="0"/>
                </a:spcBef>
                <a:buFontTx/>
                <a:buNone/>
                <a:defRPr/>
              </a:pPr>
              <a:r>
                <a:rPr lang="en-US" altLang="en-US" sz="2400" b="0">
                  <a:solidFill>
                    <a:srgbClr val="0000FF"/>
                  </a:solidFill>
                  <a:latin typeface="Arial" charset="0"/>
                  <a:ea typeface="+mn-ea"/>
                  <a:cs typeface="Arial" charset="0"/>
                </a:rPr>
                <a:t>-</a:t>
              </a:r>
            </a:p>
          </p:txBody>
        </p:sp>
        <p:sp>
          <p:nvSpPr>
            <p:cNvPr id="185356" name="Oval 199"/>
            <p:cNvSpPr>
              <a:spLocks noChangeArrowheads="1"/>
            </p:cNvSpPr>
            <p:nvPr/>
          </p:nvSpPr>
          <p:spPr bwMode="auto">
            <a:xfrm>
              <a:off x="4544" y="1176"/>
              <a:ext cx="112" cy="116"/>
            </a:xfrm>
            <a:prstGeom prst="ellipse">
              <a:avLst/>
            </a:prstGeom>
            <a:noFill/>
            <a:ln w="15875">
              <a:solidFill>
                <a:srgbClr val="FF0000"/>
              </a:solidFill>
              <a:round/>
              <a:headEnd/>
              <a:tailEnd/>
            </a:ln>
          </p:spPr>
          <p:txBody>
            <a:bodyPr wrap="none" anchor="ctr"/>
            <a:lstStyle>
              <a:lvl1pPr>
                <a:spcBef>
                  <a:spcPct val="20000"/>
                </a:spcBef>
                <a:buFont typeface="Arial" charset="0"/>
                <a:buChar char="•"/>
                <a:defRPr sz="3200" b="1">
                  <a:solidFill>
                    <a:srgbClr val="002060"/>
                  </a:solidFill>
                  <a:latin typeface="Calibri" pitchFamily="34" charset="0"/>
                </a:defRPr>
              </a:lvl1pPr>
              <a:lvl2pPr marL="742950" indent="-285750">
                <a:spcBef>
                  <a:spcPct val="20000"/>
                </a:spcBef>
                <a:buFont typeface="Arial" charset="0"/>
                <a:buChar char="–"/>
                <a:defRPr sz="2800" b="1">
                  <a:solidFill>
                    <a:srgbClr val="002060"/>
                  </a:solidFill>
                  <a:latin typeface="Calibri" pitchFamily="34" charset="0"/>
                </a:defRPr>
              </a:lvl2pPr>
              <a:lvl3pPr marL="1143000" indent="-228600">
                <a:spcBef>
                  <a:spcPct val="20000"/>
                </a:spcBef>
                <a:buFont typeface="Arial" charset="0"/>
                <a:buChar char="•"/>
                <a:defRPr sz="2400" b="1">
                  <a:solidFill>
                    <a:srgbClr val="002060"/>
                  </a:solidFill>
                  <a:latin typeface="Calibri" pitchFamily="34" charset="0"/>
                </a:defRPr>
              </a:lvl3pPr>
              <a:lvl4pPr marL="1600200" indent="-228600">
                <a:spcBef>
                  <a:spcPct val="20000"/>
                </a:spcBef>
                <a:buFont typeface="Arial" charset="0"/>
                <a:buChar char="–"/>
                <a:defRPr sz="2000" b="1">
                  <a:solidFill>
                    <a:srgbClr val="002060"/>
                  </a:solidFill>
                  <a:latin typeface="Calibri" pitchFamily="34" charset="0"/>
                </a:defRPr>
              </a:lvl4pPr>
              <a:lvl5pPr marL="2057400" indent="-228600">
                <a:spcBef>
                  <a:spcPct val="20000"/>
                </a:spcBef>
                <a:buFont typeface="Arial" charset="0"/>
                <a:buChar char="»"/>
                <a:defRPr sz="2000" b="1">
                  <a:solidFill>
                    <a:srgbClr val="002060"/>
                  </a:solidFill>
                  <a:latin typeface="Calibri" pitchFamily="34" charset="0"/>
                </a:defRPr>
              </a:lvl5pPr>
              <a:lvl6pPr marL="2514600" indent="-228600" eaLnBrk="0" fontAlgn="base" hangingPunct="0">
                <a:spcBef>
                  <a:spcPct val="20000"/>
                </a:spcBef>
                <a:spcAft>
                  <a:spcPct val="0"/>
                </a:spcAft>
                <a:buFont typeface="Arial" charset="0"/>
                <a:buChar char="»"/>
                <a:defRPr sz="2000" b="1">
                  <a:solidFill>
                    <a:srgbClr val="002060"/>
                  </a:solidFill>
                  <a:latin typeface="Calibri" pitchFamily="34" charset="0"/>
                </a:defRPr>
              </a:lvl6pPr>
              <a:lvl7pPr marL="2971800" indent="-228600" eaLnBrk="0" fontAlgn="base" hangingPunct="0">
                <a:spcBef>
                  <a:spcPct val="20000"/>
                </a:spcBef>
                <a:spcAft>
                  <a:spcPct val="0"/>
                </a:spcAft>
                <a:buFont typeface="Arial" charset="0"/>
                <a:buChar char="»"/>
                <a:defRPr sz="2000" b="1">
                  <a:solidFill>
                    <a:srgbClr val="002060"/>
                  </a:solidFill>
                  <a:latin typeface="Calibri" pitchFamily="34" charset="0"/>
                </a:defRPr>
              </a:lvl7pPr>
              <a:lvl8pPr marL="3429000" indent="-228600" eaLnBrk="0" fontAlgn="base" hangingPunct="0">
                <a:spcBef>
                  <a:spcPct val="20000"/>
                </a:spcBef>
                <a:spcAft>
                  <a:spcPct val="0"/>
                </a:spcAft>
                <a:buFont typeface="Arial" charset="0"/>
                <a:buChar char="»"/>
                <a:defRPr sz="2000" b="1">
                  <a:solidFill>
                    <a:srgbClr val="002060"/>
                  </a:solidFill>
                  <a:latin typeface="Calibri" pitchFamily="34" charset="0"/>
                </a:defRPr>
              </a:lvl8pPr>
              <a:lvl9pPr marL="3886200" indent="-228600" eaLnBrk="0" fontAlgn="base" hangingPunct="0">
                <a:spcBef>
                  <a:spcPct val="20000"/>
                </a:spcBef>
                <a:spcAft>
                  <a:spcPct val="0"/>
                </a:spcAft>
                <a:buFont typeface="Arial" charset="0"/>
                <a:buChar char="»"/>
                <a:defRPr sz="2000" b="1">
                  <a:solidFill>
                    <a:srgbClr val="002060"/>
                  </a:solidFill>
                  <a:latin typeface="Calibri" pitchFamily="34" charset="0"/>
                </a:defRPr>
              </a:lvl9pPr>
            </a:lstStyle>
            <a:p>
              <a:pPr algn="ctr" defTabSz="914400">
                <a:spcBef>
                  <a:spcPct val="0"/>
                </a:spcBef>
                <a:buFontTx/>
                <a:buNone/>
                <a:defRPr/>
              </a:pPr>
              <a:endParaRPr lang="en-US" altLang="en-US" sz="1800" b="0">
                <a:solidFill>
                  <a:srgbClr val="000000"/>
                </a:solidFill>
                <a:ea typeface="+mn-ea"/>
                <a:cs typeface="Arial" charset="0"/>
              </a:endParaRPr>
            </a:p>
          </p:txBody>
        </p:sp>
        <p:sp>
          <p:nvSpPr>
            <p:cNvPr id="185357" name="Oval 200"/>
            <p:cNvSpPr>
              <a:spLocks noChangeArrowheads="1"/>
            </p:cNvSpPr>
            <p:nvPr/>
          </p:nvSpPr>
          <p:spPr bwMode="auto">
            <a:xfrm>
              <a:off x="4544" y="1634"/>
              <a:ext cx="112" cy="116"/>
            </a:xfrm>
            <a:prstGeom prst="ellipse">
              <a:avLst/>
            </a:prstGeom>
            <a:noFill/>
            <a:ln w="15875">
              <a:solidFill>
                <a:srgbClr val="FF0000"/>
              </a:solidFill>
              <a:round/>
              <a:headEnd/>
              <a:tailEnd/>
            </a:ln>
          </p:spPr>
          <p:txBody>
            <a:bodyPr wrap="none" anchor="ctr"/>
            <a:lstStyle>
              <a:lvl1pPr>
                <a:spcBef>
                  <a:spcPct val="20000"/>
                </a:spcBef>
                <a:buFont typeface="Arial" charset="0"/>
                <a:buChar char="•"/>
                <a:defRPr sz="3200" b="1">
                  <a:solidFill>
                    <a:srgbClr val="002060"/>
                  </a:solidFill>
                  <a:latin typeface="Calibri" pitchFamily="34" charset="0"/>
                </a:defRPr>
              </a:lvl1pPr>
              <a:lvl2pPr marL="742950" indent="-285750">
                <a:spcBef>
                  <a:spcPct val="20000"/>
                </a:spcBef>
                <a:buFont typeface="Arial" charset="0"/>
                <a:buChar char="–"/>
                <a:defRPr sz="2800" b="1">
                  <a:solidFill>
                    <a:srgbClr val="002060"/>
                  </a:solidFill>
                  <a:latin typeface="Calibri" pitchFamily="34" charset="0"/>
                </a:defRPr>
              </a:lvl2pPr>
              <a:lvl3pPr marL="1143000" indent="-228600">
                <a:spcBef>
                  <a:spcPct val="20000"/>
                </a:spcBef>
                <a:buFont typeface="Arial" charset="0"/>
                <a:buChar char="•"/>
                <a:defRPr sz="2400" b="1">
                  <a:solidFill>
                    <a:srgbClr val="002060"/>
                  </a:solidFill>
                  <a:latin typeface="Calibri" pitchFamily="34" charset="0"/>
                </a:defRPr>
              </a:lvl3pPr>
              <a:lvl4pPr marL="1600200" indent="-228600">
                <a:spcBef>
                  <a:spcPct val="20000"/>
                </a:spcBef>
                <a:buFont typeface="Arial" charset="0"/>
                <a:buChar char="–"/>
                <a:defRPr sz="2000" b="1">
                  <a:solidFill>
                    <a:srgbClr val="002060"/>
                  </a:solidFill>
                  <a:latin typeface="Calibri" pitchFamily="34" charset="0"/>
                </a:defRPr>
              </a:lvl4pPr>
              <a:lvl5pPr marL="2057400" indent="-228600">
                <a:spcBef>
                  <a:spcPct val="20000"/>
                </a:spcBef>
                <a:buFont typeface="Arial" charset="0"/>
                <a:buChar char="»"/>
                <a:defRPr sz="2000" b="1">
                  <a:solidFill>
                    <a:srgbClr val="002060"/>
                  </a:solidFill>
                  <a:latin typeface="Calibri" pitchFamily="34" charset="0"/>
                </a:defRPr>
              </a:lvl5pPr>
              <a:lvl6pPr marL="2514600" indent="-228600" eaLnBrk="0" fontAlgn="base" hangingPunct="0">
                <a:spcBef>
                  <a:spcPct val="20000"/>
                </a:spcBef>
                <a:spcAft>
                  <a:spcPct val="0"/>
                </a:spcAft>
                <a:buFont typeface="Arial" charset="0"/>
                <a:buChar char="»"/>
                <a:defRPr sz="2000" b="1">
                  <a:solidFill>
                    <a:srgbClr val="002060"/>
                  </a:solidFill>
                  <a:latin typeface="Calibri" pitchFamily="34" charset="0"/>
                </a:defRPr>
              </a:lvl6pPr>
              <a:lvl7pPr marL="2971800" indent="-228600" eaLnBrk="0" fontAlgn="base" hangingPunct="0">
                <a:spcBef>
                  <a:spcPct val="20000"/>
                </a:spcBef>
                <a:spcAft>
                  <a:spcPct val="0"/>
                </a:spcAft>
                <a:buFont typeface="Arial" charset="0"/>
                <a:buChar char="»"/>
                <a:defRPr sz="2000" b="1">
                  <a:solidFill>
                    <a:srgbClr val="002060"/>
                  </a:solidFill>
                  <a:latin typeface="Calibri" pitchFamily="34" charset="0"/>
                </a:defRPr>
              </a:lvl7pPr>
              <a:lvl8pPr marL="3429000" indent="-228600" eaLnBrk="0" fontAlgn="base" hangingPunct="0">
                <a:spcBef>
                  <a:spcPct val="20000"/>
                </a:spcBef>
                <a:spcAft>
                  <a:spcPct val="0"/>
                </a:spcAft>
                <a:buFont typeface="Arial" charset="0"/>
                <a:buChar char="»"/>
                <a:defRPr sz="2000" b="1">
                  <a:solidFill>
                    <a:srgbClr val="002060"/>
                  </a:solidFill>
                  <a:latin typeface="Calibri" pitchFamily="34" charset="0"/>
                </a:defRPr>
              </a:lvl8pPr>
              <a:lvl9pPr marL="3886200" indent="-228600" eaLnBrk="0" fontAlgn="base" hangingPunct="0">
                <a:spcBef>
                  <a:spcPct val="20000"/>
                </a:spcBef>
                <a:spcAft>
                  <a:spcPct val="0"/>
                </a:spcAft>
                <a:buFont typeface="Arial" charset="0"/>
                <a:buChar char="»"/>
                <a:defRPr sz="2000" b="1">
                  <a:solidFill>
                    <a:srgbClr val="002060"/>
                  </a:solidFill>
                  <a:latin typeface="Calibri" pitchFamily="34" charset="0"/>
                </a:defRPr>
              </a:lvl9pPr>
            </a:lstStyle>
            <a:p>
              <a:pPr algn="ctr" defTabSz="914400">
                <a:spcBef>
                  <a:spcPct val="0"/>
                </a:spcBef>
                <a:buFontTx/>
                <a:buNone/>
                <a:defRPr/>
              </a:pPr>
              <a:endParaRPr lang="en-US" altLang="en-US" sz="1800" b="0">
                <a:solidFill>
                  <a:srgbClr val="000000"/>
                </a:solidFill>
                <a:ea typeface="+mn-ea"/>
                <a:cs typeface="Arial" charset="0"/>
              </a:endParaRPr>
            </a:p>
          </p:txBody>
        </p:sp>
        <p:sp>
          <p:nvSpPr>
            <p:cNvPr id="185358" name="Oval 201"/>
            <p:cNvSpPr>
              <a:spLocks noChangeArrowheads="1"/>
            </p:cNvSpPr>
            <p:nvPr/>
          </p:nvSpPr>
          <p:spPr bwMode="auto">
            <a:xfrm>
              <a:off x="4536" y="1412"/>
              <a:ext cx="116" cy="116"/>
            </a:xfrm>
            <a:prstGeom prst="ellipse">
              <a:avLst/>
            </a:prstGeom>
            <a:noFill/>
            <a:ln w="15875">
              <a:solidFill>
                <a:srgbClr val="0000FF"/>
              </a:solidFill>
              <a:round/>
              <a:headEnd/>
              <a:tailEnd/>
            </a:ln>
          </p:spPr>
          <p:txBody>
            <a:bodyPr wrap="none" anchor="ctr"/>
            <a:lstStyle>
              <a:lvl1pPr>
                <a:spcBef>
                  <a:spcPct val="20000"/>
                </a:spcBef>
                <a:buFont typeface="Arial" charset="0"/>
                <a:buChar char="•"/>
                <a:defRPr sz="3200" b="1">
                  <a:solidFill>
                    <a:srgbClr val="002060"/>
                  </a:solidFill>
                  <a:latin typeface="Calibri" pitchFamily="34" charset="0"/>
                </a:defRPr>
              </a:lvl1pPr>
              <a:lvl2pPr marL="742950" indent="-285750">
                <a:spcBef>
                  <a:spcPct val="20000"/>
                </a:spcBef>
                <a:buFont typeface="Arial" charset="0"/>
                <a:buChar char="–"/>
                <a:defRPr sz="2800" b="1">
                  <a:solidFill>
                    <a:srgbClr val="002060"/>
                  </a:solidFill>
                  <a:latin typeface="Calibri" pitchFamily="34" charset="0"/>
                </a:defRPr>
              </a:lvl2pPr>
              <a:lvl3pPr marL="1143000" indent="-228600">
                <a:spcBef>
                  <a:spcPct val="20000"/>
                </a:spcBef>
                <a:buFont typeface="Arial" charset="0"/>
                <a:buChar char="•"/>
                <a:defRPr sz="2400" b="1">
                  <a:solidFill>
                    <a:srgbClr val="002060"/>
                  </a:solidFill>
                  <a:latin typeface="Calibri" pitchFamily="34" charset="0"/>
                </a:defRPr>
              </a:lvl3pPr>
              <a:lvl4pPr marL="1600200" indent="-228600">
                <a:spcBef>
                  <a:spcPct val="20000"/>
                </a:spcBef>
                <a:buFont typeface="Arial" charset="0"/>
                <a:buChar char="–"/>
                <a:defRPr sz="2000" b="1">
                  <a:solidFill>
                    <a:srgbClr val="002060"/>
                  </a:solidFill>
                  <a:latin typeface="Calibri" pitchFamily="34" charset="0"/>
                </a:defRPr>
              </a:lvl4pPr>
              <a:lvl5pPr marL="2057400" indent="-228600">
                <a:spcBef>
                  <a:spcPct val="20000"/>
                </a:spcBef>
                <a:buFont typeface="Arial" charset="0"/>
                <a:buChar char="»"/>
                <a:defRPr sz="2000" b="1">
                  <a:solidFill>
                    <a:srgbClr val="002060"/>
                  </a:solidFill>
                  <a:latin typeface="Calibri" pitchFamily="34" charset="0"/>
                </a:defRPr>
              </a:lvl5pPr>
              <a:lvl6pPr marL="2514600" indent="-228600" eaLnBrk="0" fontAlgn="base" hangingPunct="0">
                <a:spcBef>
                  <a:spcPct val="20000"/>
                </a:spcBef>
                <a:spcAft>
                  <a:spcPct val="0"/>
                </a:spcAft>
                <a:buFont typeface="Arial" charset="0"/>
                <a:buChar char="»"/>
                <a:defRPr sz="2000" b="1">
                  <a:solidFill>
                    <a:srgbClr val="002060"/>
                  </a:solidFill>
                  <a:latin typeface="Calibri" pitchFamily="34" charset="0"/>
                </a:defRPr>
              </a:lvl6pPr>
              <a:lvl7pPr marL="2971800" indent="-228600" eaLnBrk="0" fontAlgn="base" hangingPunct="0">
                <a:spcBef>
                  <a:spcPct val="20000"/>
                </a:spcBef>
                <a:spcAft>
                  <a:spcPct val="0"/>
                </a:spcAft>
                <a:buFont typeface="Arial" charset="0"/>
                <a:buChar char="»"/>
                <a:defRPr sz="2000" b="1">
                  <a:solidFill>
                    <a:srgbClr val="002060"/>
                  </a:solidFill>
                  <a:latin typeface="Calibri" pitchFamily="34" charset="0"/>
                </a:defRPr>
              </a:lvl7pPr>
              <a:lvl8pPr marL="3429000" indent="-228600" eaLnBrk="0" fontAlgn="base" hangingPunct="0">
                <a:spcBef>
                  <a:spcPct val="20000"/>
                </a:spcBef>
                <a:spcAft>
                  <a:spcPct val="0"/>
                </a:spcAft>
                <a:buFont typeface="Arial" charset="0"/>
                <a:buChar char="»"/>
                <a:defRPr sz="2000" b="1">
                  <a:solidFill>
                    <a:srgbClr val="002060"/>
                  </a:solidFill>
                  <a:latin typeface="Calibri" pitchFamily="34" charset="0"/>
                </a:defRPr>
              </a:lvl8pPr>
              <a:lvl9pPr marL="3886200" indent="-228600" eaLnBrk="0" fontAlgn="base" hangingPunct="0">
                <a:spcBef>
                  <a:spcPct val="20000"/>
                </a:spcBef>
                <a:spcAft>
                  <a:spcPct val="0"/>
                </a:spcAft>
                <a:buFont typeface="Arial" charset="0"/>
                <a:buChar char="»"/>
                <a:defRPr sz="2000" b="1">
                  <a:solidFill>
                    <a:srgbClr val="002060"/>
                  </a:solidFill>
                  <a:latin typeface="Calibri" pitchFamily="34" charset="0"/>
                </a:defRPr>
              </a:lvl9pPr>
            </a:lstStyle>
            <a:p>
              <a:pPr algn="ctr" defTabSz="914400">
                <a:spcBef>
                  <a:spcPct val="0"/>
                </a:spcBef>
                <a:buFontTx/>
                <a:buNone/>
                <a:defRPr/>
              </a:pPr>
              <a:endParaRPr lang="en-US" altLang="en-US" sz="1800" b="0">
                <a:solidFill>
                  <a:srgbClr val="000000"/>
                </a:solidFill>
                <a:ea typeface="+mn-ea"/>
                <a:cs typeface="Arial" charset="0"/>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p:cNvSpPr>
          <p:nvPr>
            <p:ph type="title"/>
          </p:nvPr>
        </p:nvSpPr>
        <p:spPr/>
        <p:txBody>
          <a:bodyPr/>
          <a:lstStyle/>
          <a:p>
            <a:endParaRPr lang="en-US" altLang="en-US">
              <a:ea typeface="ＭＳ Ｐゴシック" panose="020B0600070205080204" pitchFamily="34" charset="-128"/>
            </a:endParaRPr>
          </a:p>
        </p:txBody>
      </p:sp>
      <p:sp>
        <p:nvSpPr>
          <p:cNvPr id="225283" name="Rectangle 3"/>
          <p:cNvSpPr>
            <a:spLocks noGrp="1"/>
          </p:cNvSpPr>
          <p:nvPr>
            <p:ph type="body" idx="1"/>
          </p:nvPr>
        </p:nvSpPr>
        <p:spPr>
          <a:xfrm>
            <a:off x="457200" y="6146800"/>
            <a:ext cx="8229600" cy="246063"/>
          </a:xfrm>
        </p:spPr>
        <p:txBody>
          <a:bodyPr/>
          <a:lstStyle/>
          <a:p>
            <a:pPr>
              <a:lnSpc>
                <a:spcPct val="80000"/>
              </a:lnSpc>
              <a:buFont typeface="Arial" panose="020B0604020202020204" pitchFamily="34" charset="0"/>
              <a:buNone/>
            </a:pPr>
            <a:r>
              <a:rPr lang="en-US" altLang="en-US" sz="1200">
                <a:ea typeface="ＭＳ Ｐゴシック" panose="020B0600070205080204" pitchFamily="34" charset="-128"/>
              </a:rPr>
              <a:t>Fig. 4.11</a:t>
            </a:r>
          </a:p>
        </p:txBody>
      </p:sp>
      <p:pic>
        <p:nvPicPr>
          <p:cNvPr id="2252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403225"/>
            <a:ext cx="6272213" cy="571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533400" y="3695700"/>
            <a:ext cx="3889375"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400" b="1">
                <a:latin typeface="Arial" panose="020B0604020202020204" pitchFamily="34" charset="0"/>
              </a:rPr>
              <a:t>A vertical tripole representing the idealized gross charge structure of a thundercloud. Initial (preliminary) breakdown is shown to occur between the main negative and main positive charge centers.</a:t>
            </a:r>
            <a:endParaRPr lang="en-US" altLang="en-US" sz="1400">
              <a:latin typeface="Arial" panose="020B0604020202020204" pitchFamily="34" charset="0"/>
            </a:endParaRPr>
          </a:p>
        </p:txBody>
      </p:sp>
      <p:sp>
        <p:nvSpPr>
          <p:cNvPr id="226307" name="Rectangle 3"/>
          <p:cNvSpPr>
            <a:spLocks noChangeArrowheads="1"/>
          </p:cNvSpPr>
          <p:nvPr/>
        </p:nvSpPr>
        <p:spPr bwMode="auto">
          <a:xfrm>
            <a:off x="457200" y="6629400"/>
            <a:ext cx="533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defTabSz="914400" eaLnBrk="1" hangingPunct="1">
              <a:spcBef>
                <a:spcPct val="0"/>
              </a:spcBef>
              <a:buFontTx/>
              <a:buNone/>
            </a:pPr>
            <a:fld id="{CD626D59-4355-468E-A920-047EB38D3E4A}" type="slidenum">
              <a:rPr lang="en-US" altLang="en-US" sz="1200">
                <a:solidFill>
                  <a:srgbClr val="FF6600"/>
                </a:solidFill>
                <a:latin typeface="Times New Roman" panose="02020603050405020304" pitchFamily="18" charset="0"/>
              </a:rPr>
              <a:pPr algn="ctr" defTabSz="914400" eaLnBrk="1" hangingPunct="1">
                <a:spcBef>
                  <a:spcPct val="0"/>
                </a:spcBef>
                <a:buFontTx/>
                <a:buNone/>
              </a:pPr>
              <a:t>46</a:t>
            </a:fld>
            <a:endParaRPr lang="en-US" altLang="en-US" sz="1200">
              <a:solidFill>
                <a:srgbClr val="FF6600"/>
              </a:solidFill>
              <a:latin typeface="Times New Roman" panose="02020603050405020304" pitchFamily="18" charset="0"/>
            </a:endParaRPr>
          </a:p>
        </p:txBody>
      </p:sp>
      <p:sp>
        <p:nvSpPr>
          <p:cNvPr id="226308" name="Line 4"/>
          <p:cNvSpPr>
            <a:spLocks noChangeShapeType="1"/>
          </p:cNvSpPr>
          <p:nvPr/>
        </p:nvSpPr>
        <p:spPr bwMode="auto">
          <a:xfrm>
            <a:off x="1066800" y="381000"/>
            <a:ext cx="8077200" cy="0"/>
          </a:xfrm>
          <a:prstGeom prst="line">
            <a:avLst/>
          </a:prstGeom>
          <a:noFill/>
          <a:ln w="19050">
            <a:solidFill>
              <a:srgbClr val="FF812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6309" name="Rectangle 5"/>
          <p:cNvSpPr>
            <a:spLocks noChangeArrowheads="1"/>
          </p:cNvSpPr>
          <p:nvPr/>
        </p:nvSpPr>
        <p:spPr bwMode="auto">
          <a:xfrm>
            <a:off x="914400" y="90488"/>
            <a:ext cx="653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914400" eaLnBrk="1" hangingPunct="1">
              <a:spcBef>
                <a:spcPct val="0"/>
              </a:spcBef>
              <a:buFontTx/>
              <a:buNone/>
            </a:pPr>
            <a:r>
              <a:rPr lang="en-US" altLang="en-US" sz="1800" b="1">
                <a:solidFill>
                  <a:srgbClr val="0000FF"/>
                </a:solidFill>
                <a:latin typeface="Arial" panose="020B0604020202020204" pitchFamily="34" charset="0"/>
              </a:rPr>
              <a:t>    Initial (preliminary) breakdown in cloud discharges (ICs)</a:t>
            </a:r>
          </a:p>
        </p:txBody>
      </p:sp>
      <p:sp>
        <p:nvSpPr>
          <p:cNvPr id="49158" name="Text Box 6"/>
          <p:cNvSpPr txBox="1">
            <a:spLocks noChangeArrowheads="1"/>
          </p:cNvSpPr>
          <p:nvPr/>
        </p:nvSpPr>
        <p:spPr bwMode="auto">
          <a:xfrm>
            <a:off x="4572000" y="3657600"/>
            <a:ext cx="4572000"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400" b="1">
                <a:latin typeface="Arial" panose="020B0604020202020204" pitchFamily="34" charset="0"/>
              </a:rPr>
              <a:t>   All the VHF radiation sources in azimuth-elevation format for a Florida cloud flash (IC). The sources exhibited a two-level structure, the upper-level channels, </a:t>
            </a:r>
            <a:r>
              <a:rPr lang="en-US" altLang="en-US" sz="1400" b="1">
                <a:solidFill>
                  <a:srgbClr val="0000FF"/>
                </a:solidFill>
                <a:latin typeface="Arial" panose="020B0604020202020204" pitchFamily="34" charset="0"/>
              </a:rPr>
              <a:t>b1</a:t>
            </a:r>
            <a:r>
              <a:rPr lang="en-US" altLang="en-US" sz="1400" b="1">
                <a:latin typeface="Arial" panose="020B0604020202020204" pitchFamily="34" charset="0"/>
              </a:rPr>
              <a:t>, and </a:t>
            </a:r>
            <a:r>
              <a:rPr lang="en-US" altLang="en-US" sz="1400" b="1">
                <a:solidFill>
                  <a:srgbClr val="0000FF"/>
                </a:solidFill>
                <a:latin typeface="Arial" panose="020B0604020202020204" pitchFamily="34" charset="0"/>
              </a:rPr>
              <a:t>b2</a:t>
            </a:r>
            <a:r>
              <a:rPr lang="en-US" altLang="en-US" sz="1400" b="1">
                <a:latin typeface="Arial" panose="020B0604020202020204" pitchFamily="34" charset="0"/>
              </a:rPr>
              <a:t>, and the lower-level channel, </a:t>
            </a:r>
            <a:r>
              <a:rPr lang="en-US" altLang="en-US" sz="1400" b="1">
                <a:solidFill>
                  <a:srgbClr val="0000FF"/>
                </a:solidFill>
                <a:latin typeface="Arial" panose="020B0604020202020204" pitchFamily="34" charset="0"/>
              </a:rPr>
              <a:t>c</a:t>
            </a:r>
            <a:r>
              <a:rPr lang="en-US" altLang="en-US" sz="1400" b="1">
                <a:latin typeface="Arial" panose="020B0604020202020204" pitchFamily="34" charset="0"/>
              </a:rPr>
              <a:t>, being connected by a vertical channel, </a:t>
            </a:r>
            <a:r>
              <a:rPr lang="en-US" altLang="en-US" sz="1400" b="1">
                <a:solidFill>
                  <a:srgbClr val="0000FF"/>
                </a:solidFill>
                <a:latin typeface="Arial" panose="020B0604020202020204" pitchFamily="34" charset="0"/>
              </a:rPr>
              <a:t>a</a:t>
            </a:r>
            <a:r>
              <a:rPr lang="en-US" altLang="en-US" sz="1400" b="1">
                <a:latin typeface="Arial" panose="020B0604020202020204" pitchFamily="34" charset="0"/>
              </a:rPr>
              <a:t>. </a:t>
            </a:r>
          </a:p>
          <a:p>
            <a:pPr>
              <a:spcBef>
                <a:spcPct val="0"/>
              </a:spcBef>
              <a:buFontTx/>
              <a:buNone/>
            </a:pPr>
            <a:r>
              <a:rPr lang="en-US" altLang="en-US" sz="1400" b="1">
                <a:solidFill>
                  <a:srgbClr val="FF0000"/>
                </a:solidFill>
                <a:latin typeface="Arial" panose="020B0604020202020204" pitchFamily="34" charset="0"/>
              </a:rPr>
              <a:t>   S</a:t>
            </a:r>
            <a:r>
              <a:rPr lang="en-US" altLang="en-US" sz="1400" b="1">
                <a:latin typeface="Arial" panose="020B0604020202020204" pitchFamily="34" charset="0"/>
              </a:rPr>
              <a:t> denotes the region where the flash started and the arrows indicate the direction of motion of negative charge. </a:t>
            </a:r>
          </a:p>
          <a:p>
            <a:pPr>
              <a:spcBef>
                <a:spcPct val="0"/>
              </a:spcBef>
              <a:buFontTx/>
              <a:buNone/>
            </a:pPr>
            <a:r>
              <a:rPr lang="en-US" altLang="en-US" sz="1400" b="1">
                <a:latin typeface="Arial" panose="020B0604020202020204" pitchFamily="34" charset="0"/>
              </a:rPr>
              <a:t>   Channel </a:t>
            </a:r>
            <a:r>
              <a:rPr lang="en-US" altLang="en-US" sz="1400" b="1">
                <a:solidFill>
                  <a:srgbClr val="0000FF"/>
                </a:solidFill>
                <a:latin typeface="Arial" panose="020B0604020202020204" pitchFamily="34" charset="0"/>
              </a:rPr>
              <a:t>a</a:t>
            </a:r>
            <a:r>
              <a:rPr lang="en-US" altLang="en-US" sz="1400" b="1">
                <a:latin typeface="Arial" panose="020B0604020202020204" pitchFamily="34" charset="0"/>
              </a:rPr>
              <a:t> is fully formed during the first </a:t>
            </a:r>
            <a:r>
              <a:rPr lang="en-US" altLang="en-US" sz="1400" b="1">
                <a:solidFill>
                  <a:schemeClr val="accent2"/>
                </a:solidFill>
                <a:latin typeface="Arial" panose="020B0604020202020204" pitchFamily="34" charset="0"/>
              </a:rPr>
              <a:t>20 ms</a:t>
            </a:r>
            <a:r>
              <a:rPr lang="en-US" altLang="en-US" sz="1400" b="1">
                <a:latin typeface="Arial" panose="020B0604020202020204" pitchFamily="34" charset="0"/>
              </a:rPr>
              <a:t>, channels </a:t>
            </a:r>
            <a:r>
              <a:rPr lang="en-US" altLang="en-US" sz="1400" b="1">
                <a:solidFill>
                  <a:srgbClr val="0000FF"/>
                </a:solidFill>
                <a:latin typeface="Arial" panose="020B0604020202020204" pitchFamily="34" charset="0"/>
              </a:rPr>
              <a:t>b1</a:t>
            </a:r>
            <a:r>
              <a:rPr lang="en-US" altLang="en-US" sz="1400" b="1">
                <a:latin typeface="Arial" panose="020B0604020202020204" pitchFamily="34" charset="0"/>
              </a:rPr>
              <a:t> and </a:t>
            </a:r>
            <a:r>
              <a:rPr lang="en-US" altLang="en-US" sz="1400" b="1">
                <a:solidFill>
                  <a:srgbClr val="0000FF"/>
                </a:solidFill>
                <a:latin typeface="Arial" panose="020B0604020202020204" pitchFamily="34" charset="0"/>
              </a:rPr>
              <a:t>b2</a:t>
            </a:r>
            <a:r>
              <a:rPr lang="en-US" altLang="en-US" sz="1400" b="1">
                <a:latin typeface="Arial" panose="020B0604020202020204" pitchFamily="34" charset="0"/>
              </a:rPr>
              <a:t> during the following </a:t>
            </a:r>
            <a:r>
              <a:rPr lang="en-US" altLang="en-US" sz="1400" b="1">
                <a:solidFill>
                  <a:schemeClr val="accent2"/>
                </a:solidFill>
                <a:latin typeface="Arial" panose="020B0604020202020204" pitchFamily="34" charset="0"/>
              </a:rPr>
              <a:t>100 ms</a:t>
            </a:r>
            <a:r>
              <a:rPr lang="en-US" altLang="en-US" sz="1400" b="1">
                <a:latin typeface="Arial" panose="020B0604020202020204" pitchFamily="34" charset="0"/>
              </a:rPr>
              <a:t> or so, and channel </a:t>
            </a:r>
            <a:r>
              <a:rPr lang="en-US" altLang="en-US" sz="1400" b="1">
                <a:solidFill>
                  <a:srgbClr val="0000FF"/>
                </a:solidFill>
                <a:latin typeface="Arial" panose="020B0604020202020204" pitchFamily="34" charset="0"/>
              </a:rPr>
              <a:t>c</a:t>
            </a:r>
            <a:r>
              <a:rPr lang="en-US" altLang="en-US" sz="1400" b="1">
                <a:latin typeface="Arial" panose="020B0604020202020204" pitchFamily="34" charset="0"/>
              </a:rPr>
              <a:t> during the last </a:t>
            </a:r>
            <a:r>
              <a:rPr lang="en-US" altLang="en-US" sz="1400" b="1">
                <a:solidFill>
                  <a:schemeClr val="accent2"/>
                </a:solidFill>
                <a:latin typeface="Arial" panose="020B0604020202020204" pitchFamily="34" charset="0"/>
              </a:rPr>
              <a:t>200 ms</a:t>
            </a:r>
            <a:r>
              <a:rPr lang="en-US" altLang="en-US" sz="1400" b="1">
                <a:latin typeface="Arial" panose="020B0604020202020204" pitchFamily="34" charset="0"/>
              </a:rPr>
              <a:t> or so. Adapted from </a:t>
            </a:r>
            <a:r>
              <a:rPr lang="en-US" altLang="en-US" sz="1400" b="1">
                <a:solidFill>
                  <a:srgbClr val="0000FF"/>
                </a:solidFill>
                <a:latin typeface="Arial" panose="020B0604020202020204" pitchFamily="34" charset="0"/>
              </a:rPr>
              <a:t>Shao and Krehbiel (1996)</a:t>
            </a:r>
            <a:r>
              <a:rPr lang="en-US" altLang="en-US" sz="1400" b="1">
                <a:latin typeface="Arial" panose="020B0604020202020204" pitchFamily="34" charset="0"/>
              </a:rPr>
              <a:t>.</a:t>
            </a:r>
            <a:endParaRPr lang="en-US" altLang="en-US" sz="1400">
              <a:latin typeface="Arial" panose="020B0604020202020204" pitchFamily="34" charset="0"/>
            </a:endParaRPr>
          </a:p>
        </p:txBody>
      </p:sp>
      <p:grpSp>
        <p:nvGrpSpPr>
          <p:cNvPr id="2" name="Group 7"/>
          <p:cNvGrpSpPr>
            <a:grpSpLocks/>
          </p:cNvGrpSpPr>
          <p:nvPr/>
        </p:nvGrpSpPr>
        <p:grpSpPr bwMode="auto">
          <a:xfrm>
            <a:off x="685800" y="1219200"/>
            <a:ext cx="3657600" cy="2071688"/>
            <a:chOff x="336" y="768"/>
            <a:chExt cx="2400" cy="1305"/>
          </a:xfrm>
        </p:grpSpPr>
        <p:pic>
          <p:nvPicPr>
            <p:cNvPr id="22632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 y="768"/>
              <a:ext cx="2400" cy="1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26" name="Freeform 9"/>
            <p:cNvSpPr>
              <a:spLocks/>
            </p:cNvSpPr>
            <p:nvPr/>
          </p:nvSpPr>
          <p:spPr bwMode="auto">
            <a:xfrm>
              <a:off x="1744" y="1203"/>
              <a:ext cx="42" cy="114"/>
            </a:xfrm>
            <a:custGeom>
              <a:avLst/>
              <a:gdLst>
                <a:gd name="T0" fmla="*/ 23 w 42"/>
                <a:gd name="T1" fmla="*/ 0 h 114"/>
                <a:gd name="T2" fmla="*/ 17 w 42"/>
                <a:gd name="T3" fmla="*/ 18 h 114"/>
                <a:gd name="T4" fmla="*/ 23 w 42"/>
                <a:gd name="T5" fmla="*/ 27 h 114"/>
                <a:gd name="T6" fmla="*/ 11 w 42"/>
                <a:gd name="T7" fmla="*/ 45 h 114"/>
                <a:gd name="T8" fmla="*/ 17 w 42"/>
                <a:gd name="T9" fmla="*/ 66 h 114"/>
                <a:gd name="T10" fmla="*/ 35 w 42"/>
                <a:gd name="T11" fmla="*/ 81 h 114"/>
                <a:gd name="T12" fmla="*/ 32 w 42"/>
                <a:gd name="T13" fmla="*/ 93 h 114"/>
                <a:gd name="T14" fmla="*/ 23 w 42"/>
                <a:gd name="T15" fmla="*/ 99 h 114"/>
                <a:gd name="T16" fmla="*/ 26 w 42"/>
                <a:gd name="T17" fmla="*/ 114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
                <a:gd name="T28" fmla="*/ 0 h 114"/>
                <a:gd name="T29" fmla="*/ 42 w 42"/>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 h="114">
                  <a:moveTo>
                    <a:pt x="23" y="0"/>
                  </a:moveTo>
                  <a:cubicBezTo>
                    <a:pt x="13" y="16"/>
                    <a:pt x="0" y="7"/>
                    <a:pt x="17" y="18"/>
                  </a:cubicBezTo>
                  <a:cubicBezTo>
                    <a:pt x="19" y="21"/>
                    <a:pt x="24" y="23"/>
                    <a:pt x="23" y="27"/>
                  </a:cubicBezTo>
                  <a:cubicBezTo>
                    <a:pt x="21" y="34"/>
                    <a:pt x="11" y="45"/>
                    <a:pt x="11" y="45"/>
                  </a:cubicBezTo>
                  <a:cubicBezTo>
                    <a:pt x="29" y="51"/>
                    <a:pt x="42" y="49"/>
                    <a:pt x="17" y="66"/>
                  </a:cubicBezTo>
                  <a:cubicBezTo>
                    <a:pt x="12" y="81"/>
                    <a:pt x="22" y="78"/>
                    <a:pt x="35" y="81"/>
                  </a:cubicBezTo>
                  <a:cubicBezTo>
                    <a:pt x="34" y="85"/>
                    <a:pt x="34" y="90"/>
                    <a:pt x="32" y="93"/>
                  </a:cubicBezTo>
                  <a:cubicBezTo>
                    <a:pt x="30" y="96"/>
                    <a:pt x="24" y="96"/>
                    <a:pt x="23" y="99"/>
                  </a:cubicBezTo>
                  <a:cubicBezTo>
                    <a:pt x="21" y="104"/>
                    <a:pt x="26" y="109"/>
                    <a:pt x="26" y="114"/>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 name="Group 10"/>
          <p:cNvGrpSpPr>
            <a:grpSpLocks/>
          </p:cNvGrpSpPr>
          <p:nvPr/>
        </p:nvGrpSpPr>
        <p:grpSpPr bwMode="auto">
          <a:xfrm>
            <a:off x="4343400" y="533400"/>
            <a:ext cx="4495800" cy="3057525"/>
            <a:chOff x="2736" y="336"/>
            <a:chExt cx="2832" cy="1926"/>
          </a:xfrm>
        </p:grpSpPr>
        <p:grpSp>
          <p:nvGrpSpPr>
            <p:cNvPr id="226313" name="Group 11"/>
            <p:cNvGrpSpPr>
              <a:grpSpLocks/>
            </p:cNvGrpSpPr>
            <p:nvPr/>
          </p:nvGrpSpPr>
          <p:grpSpPr bwMode="auto">
            <a:xfrm>
              <a:off x="2736" y="336"/>
              <a:ext cx="2832" cy="1926"/>
              <a:chOff x="2736" y="336"/>
              <a:chExt cx="2832" cy="1926"/>
            </a:xfrm>
          </p:grpSpPr>
          <p:pic>
            <p:nvPicPr>
              <p:cNvPr id="226319"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6" y="336"/>
                <a:ext cx="2832" cy="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20" name="Text Box 13"/>
              <p:cNvSpPr txBox="1">
                <a:spLocks noChangeArrowheads="1"/>
              </p:cNvSpPr>
              <p:nvPr/>
            </p:nvSpPr>
            <p:spPr bwMode="auto">
              <a:xfrm>
                <a:off x="4368" y="768"/>
                <a:ext cx="242" cy="1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800" b="1">
                    <a:solidFill>
                      <a:srgbClr val="FF0000"/>
                    </a:solidFill>
                    <a:latin typeface="Arial" panose="020B0604020202020204" pitchFamily="34" charset="0"/>
                  </a:rPr>
                  <a:t>       </a:t>
                </a:r>
              </a:p>
            </p:txBody>
          </p:sp>
          <p:sp>
            <p:nvSpPr>
              <p:cNvPr id="226321" name="Text Box 14"/>
              <p:cNvSpPr txBox="1">
                <a:spLocks noChangeArrowheads="1"/>
              </p:cNvSpPr>
              <p:nvPr/>
            </p:nvSpPr>
            <p:spPr bwMode="auto">
              <a:xfrm>
                <a:off x="4464" y="1497"/>
                <a:ext cx="242" cy="1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800" b="1">
                    <a:solidFill>
                      <a:srgbClr val="FF0000"/>
                    </a:solidFill>
                    <a:latin typeface="Arial" panose="020B0604020202020204" pitchFamily="34" charset="0"/>
                  </a:rPr>
                  <a:t>       </a:t>
                </a:r>
              </a:p>
            </p:txBody>
          </p:sp>
          <p:sp>
            <p:nvSpPr>
              <p:cNvPr id="226322" name="Text Box 15"/>
              <p:cNvSpPr txBox="1">
                <a:spLocks noChangeArrowheads="1"/>
              </p:cNvSpPr>
              <p:nvPr/>
            </p:nvSpPr>
            <p:spPr bwMode="auto">
              <a:xfrm>
                <a:off x="4626" y="713"/>
                <a:ext cx="242" cy="1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800" b="1">
                    <a:solidFill>
                      <a:srgbClr val="FF0000"/>
                    </a:solidFill>
                    <a:latin typeface="Arial" panose="020B0604020202020204" pitchFamily="34" charset="0"/>
                  </a:rPr>
                  <a:t>       </a:t>
                </a:r>
              </a:p>
            </p:txBody>
          </p:sp>
          <p:sp>
            <p:nvSpPr>
              <p:cNvPr id="226323" name="Text Box 16"/>
              <p:cNvSpPr txBox="1">
                <a:spLocks noChangeArrowheads="1"/>
              </p:cNvSpPr>
              <p:nvPr/>
            </p:nvSpPr>
            <p:spPr bwMode="auto">
              <a:xfrm>
                <a:off x="4944" y="1113"/>
                <a:ext cx="242" cy="1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800" b="1">
                    <a:solidFill>
                      <a:srgbClr val="FF0000"/>
                    </a:solidFill>
                    <a:latin typeface="Arial" panose="020B0604020202020204" pitchFamily="34" charset="0"/>
                  </a:rPr>
                  <a:t>       </a:t>
                </a:r>
              </a:p>
            </p:txBody>
          </p:sp>
          <p:sp>
            <p:nvSpPr>
              <p:cNvPr id="226324" name="Text Box 17"/>
              <p:cNvSpPr txBox="1">
                <a:spLocks noChangeArrowheads="1"/>
              </p:cNvSpPr>
              <p:nvPr/>
            </p:nvSpPr>
            <p:spPr bwMode="auto">
              <a:xfrm>
                <a:off x="5040" y="1401"/>
                <a:ext cx="242" cy="1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800" b="1">
                    <a:solidFill>
                      <a:srgbClr val="FF0000"/>
                    </a:solidFill>
                    <a:latin typeface="Arial" panose="020B0604020202020204" pitchFamily="34" charset="0"/>
                  </a:rPr>
                  <a:t>       </a:t>
                </a:r>
              </a:p>
            </p:txBody>
          </p:sp>
        </p:grpSp>
        <p:sp>
          <p:nvSpPr>
            <p:cNvPr id="226314" name="Text Box 18"/>
            <p:cNvSpPr txBox="1">
              <a:spLocks noChangeArrowheads="1"/>
            </p:cNvSpPr>
            <p:nvPr/>
          </p:nvSpPr>
          <p:spPr bwMode="auto">
            <a:xfrm>
              <a:off x="4370" y="785"/>
              <a:ext cx="219"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100" b="1">
                  <a:solidFill>
                    <a:srgbClr val="0000FF"/>
                  </a:solidFill>
                  <a:latin typeface="Arial" panose="020B0604020202020204" pitchFamily="34" charset="0"/>
                </a:rPr>
                <a:t>b1</a:t>
              </a:r>
            </a:p>
          </p:txBody>
        </p:sp>
        <p:sp>
          <p:nvSpPr>
            <p:cNvPr id="226315" name="Text Box 19"/>
            <p:cNvSpPr txBox="1">
              <a:spLocks noChangeArrowheads="1"/>
            </p:cNvSpPr>
            <p:nvPr/>
          </p:nvSpPr>
          <p:spPr bwMode="auto">
            <a:xfrm>
              <a:off x="4645" y="742"/>
              <a:ext cx="219"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100" b="1">
                  <a:solidFill>
                    <a:srgbClr val="0000FF"/>
                  </a:solidFill>
                  <a:latin typeface="Arial" panose="020B0604020202020204" pitchFamily="34" charset="0"/>
                </a:rPr>
                <a:t>b2</a:t>
              </a:r>
            </a:p>
          </p:txBody>
        </p:sp>
        <p:sp>
          <p:nvSpPr>
            <p:cNvPr id="226316" name="Text Box 20"/>
            <p:cNvSpPr txBox="1">
              <a:spLocks noChangeArrowheads="1"/>
            </p:cNvSpPr>
            <p:nvPr/>
          </p:nvSpPr>
          <p:spPr bwMode="auto">
            <a:xfrm>
              <a:off x="4879" y="1112"/>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b="1">
                  <a:solidFill>
                    <a:srgbClr val="0000FF"/>
                  </a:solidFill>
                  <a:latin typeface="Arial" panose="020B0604020202020204" pitchFamily="34" charset="0"/>
                </a:rPr>
                <a:t>a</a:t>
              </a:r>
            </a:p>
          </p:txBody>
        </p:sp>
        <p:sp>
          <p:nvSpPr>
            <p:cNvPr id="226317" name="Text Box 21"/>
            <p:cNvSpPr txBox="1">
              <a:spLocks noChangeArrowheads="1"/>
            </p:cNvSpPr>
            <p:nvPr/>
          </p:nvSpPr>
          <p:spPr bwMode="auto">
            <a:xfrm>
              <a:off x="4416" y="1424"/>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b="1">
                  <a:solidFill>
                    <a:srgbClr val="0000FF"/>
                  </a:solidFill>
                  <a:latin typeface="Arial" panose="020B0604020202020204" pitchFamily="34" charset="0"/>
                </a:rPr>
                <a:t>c</a:t>
              </a:r>
            </a:p>
          </p:txBody>
        </p:sp>
        <p:sp>
          <p:nvSpPr>
            <p:cNvPr id="226318" name="Text Box 22"/>
            <p:cNvSpPr txBox="1">
              <a:spLocks noChangeArrowheads="1"/>
            </p:cNvSpPr>
            <p:nvPr/>
          </p:nvSpPr>
          <p:spPr bwMode="auto">
            <a:xfrm>
              <a:off x="4975" y="1363"/>
              <a:ext cx="1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b="1">
                  <a:solidFill>
                    <a:srgbClr val="FF0000"/>
                  </a:solidFill>
                  <a:latin typeface="Arial" panose="020B0604020202020204" pitchFamily="34" charset="0"/>
                </a:rPr>
                <a:t>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49158"/>
                                        </p:tgtEl>
                                        <p:attrNameLst>
                                          <p:attrName>style.visibility</p:attrName>
                                        </p:attrNameLst>
                                      </p:cBhvr>
                                      <p:to>
                                        <p:strVal val="visible"/>
                                      </p:to>
                                    </p:set>
                                    <p:animEffect transition="in" filter="diamond(in)">
                                      <p:cBhvr>
                                        <p:cTn id="7" dur="500"/>
                                        <p:tgtEl>
                                          <p:spTgt spid="49158"/>
                                        </p:tgtEl>
                                      </p:cBhvr>
                                    </p:animEffect>
                                  </p:childTnLst>
                                </p:cTn>
                              </p:par>
                              <p:par>
                                <p:cTn id="8" presetID="8"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amond(in)">
                                      <p:cBhvr>
                                        <p:cTn id="10" dur="500"/>
                                        <p:tgtEl>
                                          <p:spTgt spid="3"/>
                                        </p:tgtEl>
                                      </p:cBhvr>
                                    </p:animEffect>
                                  </p:childTnLst>
                                </p:cTn>
                              </p:par>
                              <p:par>
                                <p:cTn id="11" presetID="8"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amond(in)">
                                      <p:cBhvr>
                                        <p:cTn id="13" dur="500"/>
                                        <p:tgtEl>
                                          <p:spTgt spid="2"/>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49154"/>
                                        </p:tgtEl>
                                        <p:attrNameLst>
                                          <p:attrName>style.visibility</p:attrName>
                                        </p:attrNameLst>
                                      </p:cBhvr>
                                      <p:to>
                                        <p:strVal val="visible"/>
                                      </p:to>
                                    </p:set>
                                    <p:animEffect transition="in" filter="diamond(in)">
                                      <p:cBhvr>
                                        <p:cTn id="16" dur="500"/>
                                        <p:tgtEl>
                                          <p:spTgt spid="49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p:bldP spid="4915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ChangeArrowheads="1"/>
          </p:cNvSpPr>
          <p:nvPr/>
        </p:nvSpPr>
        <p:spPr bwMode="auto">
          <a:xfrm>
            <a:off x="685800" y="6629400"/>
            <a:ext cx="457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defTabSz="914400" eaLnBrk="1" hangingPunct="1">
              <a:spcBef>
                <a:spcPct val="0"/>
              </a:spcBef>
              <a:buFontTx/>
              <a:buNone/>
            </a:pPr>
            <a:fld id="{D2CF1739-9C4F-4B46-952B-051240B3515D}" type="slidenum">
              <a:rPr lang="en-US" altLang="en-US" sz="1200">
                <a:solidFill>
                  <a:srgbClr val="FF6600"/>
                </a:solidFill>
                <a:latin typeface="Times New Roman" panose="02020603050405020304" pitchFamily="18" charset="0"/>
              </a:rPr>
              <a:pPr algn="ctr" defTabSz="914400" eaLnBrk="1" hangingPunct="1">
                <a:spcBef>
                  <a:spcPct val="0"/>
                </a:spcBef>
                <a:buFontTx/>
                <a:buNone/>
              </a:pPr>
              <a:t>47</a:t>
            </a:fld>
            <a:endParaRPr lang="en-US" altLang="en-US" sz="1200">
              <a:solidFill>
                <a:srgbClr val="FF6600"/>
              </a:solidFill>
              <a:latin typeface="Times New Roman" panose="02020603050405020304" pitchFamily="18" charset="0"/>
            </a:endParaRPr>
          </a:p>
        </p:txBody>
      </p:sp>
      <p:sp>
        <p:nvSpPr>
          <p:cNvPr id="227331" name="Line 3"/>
          <p:cNvSpPr>
            <a:spLocks noChangeShapeType="1"/>
          </p:cNvSpPr>
          <p:nvPr/>
        </p:nvSpPr>
        <p:spPr bwMode="auto">
          <a:xfrm>
            <a:off x="1066800" y="381000"/>
            <a:ext cx="8077200" cy="0"/>
          </a:xfrm>
          <a:prstGeom prst="line">
            <a:avLst/>
          </a:prstGeom>
          <a:noFill/>
          <a:ln w="19050">
            <a:solidFill>
              <a:srgbClr val="FF812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7332" name="Rectangle 4"/>
          <p:cNvSpPr>
            <a:spLocks noChangeArrowheads="1"/>
          </p:cNvSpPr>
          <p:nvPr/>
        </p:nvSpPr>
        <p:spPr bwMode="auto">
          <a:xfrm>
            <a:off x="838200" y="66675"/>
            <a:ext cx="853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914400" eaLnBrk="1" hangingPunct="1">
              <a:spcBef>
                <a:spcPct val="0"/>
              </a:spcBef>
              <a:buFontTx/>
              <a:buNone/>
            </a:pPr>
            <a:r>
              <a:rPr lang="en-US" altLang="en-US" sz="1800" b="1">
                <a:solidFill>
                  <a:srgbClr val="0000FF"/>
                </a:solidFill>
                <a:latin typeface="Arial" panose="020B0604020202020204" pitchFamily="34" charset="0"/>
              </a:rPr>
              <a:t> Initial (preliminary) breakdown in ground (CGs) and cloud (ICs) discharges </a:t>
            </a:r>
          </a:p>
        </p:txBody>
      </p:sp>
      <p:sp>
        <p:nvSpPr>
          <p:cNvPr id="227333" name="Text Box 5"/>
          <p:cNvSpPr txBox="1">
            <a:spLocks noChangeArrowheads="1"/>
          </p:cNvSpPr>
          <p:nvPr/>
        </p:nvSpPr>
        <p:spPr bwMode="auto">
          <a:xfrm>
            <a:off x="838200" y="5730875"/>
            <a:ext cx="80772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400" b="1">
                <a:latin typeface="Arial" panose="020B0604020202020204" pitchFamily="34" charset="0"/>
              </a:rPr>
              <a:t>Examples of electric field pulse waveforms characteristic of (a) the initial breakdown in negative ground flashes (b) the initial breakdown in cloud flashes, and (c) the compact intracloud discharges.</a:t>
            </a:r>
          </a:p>
        </p:txBody>
      </p:sp>
      <p:grpSp>
        <p:nvGrpSpPr>
          <p:cNvPr id="227334" name="Group 6"/>
          <p:cNvGrpSpPr>
            <a:grpSpLocks/>
          </p:cNvGrpSpPr>
          <p:nvPr/>
        </p:nvGrpSpPr>
        <p:grpSpPr bwMode="auto">
          <a:xfrm>
            <a:off x="609600" y="381000"/>
            <a:ext cx="4724400" cy="5410200"/>
            <a:chOff x="3248" y="348"/>
            <a:chExt cx="2300" cy="2829"/>
          </a:xfrm>
        </p:grpSpPr>
        <p:pic>
          <p:nvPicPr>
            <p:cNvPr id="227338" name="Picture 7"/>
            <p:cNvPicPr>
              <a:picLocks noChangeAspect="1" noChangeArrowheads="1"/>
            </p:cNvPicPr>
            <p:nvPr/>
          </p:nvPicPr>
          <p:blipFill>
            <a:blip r:embed="rId3">
              <a:lum bright="14000" contrast="4000"/>
              <a:grayscl/>
              <a:extLst>
                <a:ext uri="{28A0092B-C50C-407E-A947-70E740481C1C}">
                  <a14:useLocalDpi xmlns:a14="http://schemas.microsoft.com/office/drawing/2010/main" val="0"/>
                </a:ext>
              </a:extLst>
            </a:blip>
            <a:srcRect/>
            <a:stretch>
              <a:fillRect/>
            </a:stretch>
          </p:blipFill>
          <p:spPr bwMode="auto">
            <a:xfrm>
              <a:off x="3248" y="348"/>
              <a:ext cx="2300" cy="28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27339" name="Text Box 8"/>
            <p:cNvSpPr txBox="1">
              <a:spLocks noChangeArrowheads="1"/>
            </p:cNvSpPr>
            <p:nvPr/>
          </p:nvSpPr>
          <p:spPr bwMode="auto">
            <a:xfrm>
              <a:off x="3541" y="836"/>
              <a:ext cx="20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200" b="1">
                  <a:solidFill>
                    <a:srgbClr val="0000FF"/>
                  </a:solidFill>
                  <a:latin typeface="Arial" panose="020B0604020202020204" pitchFamily="34" charset="0"/>
                </a:rPr>
                <a:t>CG</a:t>
              </a:r>
            </a:p>
          </p:txBody>
        </p:sp>
        <p:sp>
          <p:nvSpPr>
            <p:cNvPr id="227340" name="Text Box 9"/>
            <p:cNvSpPr txBox="1">
              <a:spLocks noChangeArrowheads="1"/>
            </p:cNvSpPr>
            <p:nvPr/>
          </p:nvSpPr>
          <p:spPr bwMode="auto">
            <a:xfrm>
              <a:off x="3555" y="1799"/>
              <a:ext cx="16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200" b="1">
                  <a:solidFill>
                    <a:srgbClr val="0000FF"/>
                  </a:solidFill>
                  <a:latin typeface="Arial" panose="020B0604020202020204" pitchFamily="34" charset="0"/>
                </a:rPr>
                <a:t>IC</a:t>
              </a:r>
            </a:p>
          </p:txBody>
        </p:sp>
        <p:sp>
          <p:nvSpPr>
            <p:cNvPr id="227341" name="Text Box 10"/>
            <p:cNvSpPr txBox="1">
              <a:spLocks noChangeArrowheads="1"/>
            </p:cNvSpPr>
            <p:nvPr/>
          </p:nvSpPr>
          <p:spPr bwMode="auto">
            <a:xfrm>
              <a:off x="3568" y="2740"/>
              <a:ext cx="21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200" b="1">
                  <a:solidFill>
                    <a:srgbClr val="0000FF"/>
                  </a:solidFill>
                  <a:latin typeface="Arial" panose="020B0604020202020204" pitchFamily="34" charset="0"/>
                </a:rPr>
                <a:t>CID</a:t>
              </a:r>
            </a:p>
          </p:txBody>
        </p:sp>
      </p:grpSp>
      <p:sp>
        <p:nvSpPr>
          <p:cNvPr id="227335" name="Rectangle 11"/>
          <p:cNvSpPr>
            <a:spLocks noChangeArrowheads="1"/>
          </p:cNvSpPr>
          <p:nvPr/>
        </p:nvSpPr>
        <p:spPr bwMode="auto">
          <a:xfrm>
            <a:off x="5114925" y="838200"/>
            <a:ext cx="4038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600" b="1">
                <a:solidFill>
                  <a:srgbClr val="FF0000"/>
                </a:solidFill>
                <a:latin typeface="Arial" panose="020B0604020202020204" pitchFamily="34" charset="0"/>
              </a:rPr>
              <a:t>Typical total duration : 20-40 </a:t>
            </a:r>
            <a:r>
              <a:rPr lang="el-GR" altLang="en-US" sz="1600" b="1">
                <a:solidFill>
                  <a:srgbClr val="FF0000"/>
                </a:solidFill>
                <a:latin typeface="Arial" panose="020B0604020202020204" pitchFamily="34" charset="0"/>
              </a:rPr>
              <a:t>μ</a:t>
            </a:r>
            <a:r>
              <a:rPr lang="en-US" altLang="en-US" sz="1600" b="1">
                <a:solidFill>
                  <a:srgbClr val="FF0000"/>
                </a:solidFill>
                <a:latin typeface="Arial" panose="020B0604020202020204" pitchFamily="34" charset="0"/>
              </a:rPr>
              <a:t>s</a:t>
            </a:r>
          </a:p>
          <a:p>
            <a:pPr>
              <a:spcBef>
                <a:spcPct val="0"/>
              </a:spcBef>
              <a:buFontTx/>
              <a:buNone/>
            </a:pPr>
            <a:r>
              <a:rPr lang="en-US" altLang="en-US" sz="1600" b="1">
                <a:solidFill>
                  <a:srgbClr val="FF0000"/>
                </a:solidFill>
                <a:latin typeface="Arial" panose="020B0604020202020204" pitchFamily="34" charset="0"/>
              </a:rPr>
              <a:t>Typical Interpulse intervals : 70-130 </a:t>
            </a:r>
            <a:r>
              <a:rPr lang="el-GR" altLang="en-US" sz="1600" b="1">
                <a:solidFill>
                  <a:srgbClr val="FF0000"/>
                </a:solidFill>
                <a:latin typeface="Arial" panose="020B0604020202020204" pitchFamily="34" charset="0"/>
              </a:rPr>
              <a:t>μ</a:t>
            </a:r>
            <a:r>
              <a:rPr lang="en-US" altLang="en-US" sz="1600" b="1">
                <a:solidFill>
                  <a:srgbClr val="FF0000"/>
                </a:solidFill>
                <a:latin typeface="Arial" panose="020B0604020202020204" pitchFamily="34" charset="0"/>
              </a:rPr>
              <a:t>s</a:t>
            </a:r>
            <a:endParaRPr lang="en-US" altLang="en-US" sz="1600" b="1">
              <a:latin typeface="Arial" panose="020B0604020202020204" pitchFamily="34" charset="0"/>
            </a:endParaRPr>
          </a:p>
        </p:txBody>
      </p:sp>
      <p:sp>
        <p:nvSpPr>
          <p:cNvPr id="227336" name="Rectangle 12"/>
          <p:cNvSpPr>
            <a:spLocks noChangeArrowheads="1"/>
          </p:cNvSpPr>
          <p:nvPr/>
        </p:nvSpPr>
        <p:spPr bwMode="auto">
          <a:xfrm>
            <a:off x="5114925" y="2667000"/>
            <a:ext cx="4114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600" b="1">
                <a:solidFill>
                  <a:srgbClr val="FF0000"/>
                </a:solidFill>
                <a:latin typeface="Arial" panose="020B0604020202020204" pitchFamily="34" charset="0"/>
              </a:rPr>
              <a:t>Typical total duration : 50-80 </a:t>
            </a:r>
            <a:r>
              <a:rPr lang="el-GR" altLang="en-US" sz="1600" b="1">
                <a:solidFill>
                  <a:srgbClr val="FF0000"/>
                </a:solidFill>
                <a:latin typeface="Arial" panose="020B0604020202020204" pitchFamily="34" charset="0"/>
              </a:rPr>
              <a:t>μ</a:t>
            </a:r>
            <a:r>
              <a:rPr lang="en-US" altLang="en-US" sz="1600" b="1">
                <a:solidFill>
                  <a:srgbClr val="FF0000"/>
                </a:solidFill>
                <a:latin typeface="Arial" panose="020B0604020202020204" pitchFamily="34" charset="0"/>
              </a:rPr>
              <a:t>s      Typical Interpulse intervals</a:t>
            </a:r>
            <a:r>
              <a:rPr lang="en-US" altLang="en-US" sz="1600" b="1">
                <a:latin typeface="Arial" panose="020B0604020202020204" pitchFamily="34" charset="0"/>
              </a:rPr>
              <a:t> </a:t>
            </a:r>
            <a:r>
              <a:rPr lang="en-US" altLang="en-US" sz="1600" b="1">
                <a:solidFill>
                  <a:srgbClr val="FF0000"/>
                </a:solidFill>
                <a:latin typeface="Arial" panose="020B0604020202020204" pitchFamily="34" charset="0"/>
              </a:rPr>
              <a:t>: 600-800 </a:t>
            </a:r>
            <a:r>
              <a:rPr lang="el-GR" altLang="en-US" sz="1600" b="1">
                <a:solidFill>
                  <a:srgbClr val="FF0000"/>
                </a:solidFill>
                <a:latin typeface="Arial" panose="020B0604020202020204" pitchFamily="34" charset="0"/>
              </a:rPr>
              <a:t>μ</a:t>
            </a:r>
            <a:r>
              <a:rPr lang="en-US" altLang="en-US" sz="1600" b="1">
                <a:solidFill>
                  <a:srgbClr val="FF0000"/>
                </a:solidFill>
                <a:latin typeface="Arial" panose="020B0604020202020204" pitchFamily="34" charset="0"/>
              </a:rPr>
              <a:t>s</a:t>
            </a:r>
            <a:r>
              <a:rPr lang="en-US" altLang="en-US" sz="1400">
                <a:solidFill>
                  <a:srgbClr val="FF0000"/>
                </a:solidFill>
                <a:latin typeface="Arial" panose="020B0604020202020204" pitchFamily="34" charset="0"/>
              </a:rPr>
              <a:t>    </a:t>
            </a:r>
          </a:p>
        </p:txBody>
      </p:sp>
      <p:sp>
        <p:nvSpPr>
          <p:cNvPr id="227337" name="Rectangle 13"/>
          <p:cNvSpPr>
            <a:spLocks noChangeArrowheads="1"/>
          </p:cNvSpPr>
          <p:nvPr/>
        </p:nvSpPr>
        <p:spPr bwMode="auto">
          <a:xfrm>
            <a:off x="5095875" y="4572000"/>
            <a:ext cx="3727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600" b="1">
                <a:solidFill>
                  <a:srgbClr val="FF0000"/>
                </a:solidFill>
                <a:latin typeface="Arial" panose="020B0604020202020204" pitchFamily="34" charset="0"/>
              </a:rPr>
              <a:t>Typical total duration : 10-30 </a:t>
            </a:r>
            <a:r>
              <a:rPr lang="el-GR" altLang="en-US" sz="1600" b="1">
                <a:solidFill>
                  <a:srgbClr val="FF0000"/>
                </a:solidFill>
                <a:latin typeface="Arial" panose="020B0604020202020204" pitchFamily="34" charset="0"/>
              </a:rPr>
              <a:t>μ</a:t>
            </a:r>
            <a:r>
              <a:rPr lang="en-US" altLang="en-US" sz="1600" b="1">
                <a:solidFill>
                  <a:srgbClr val="FF0000"/>
                </a:solidFill>
                <a:latin typeface="Arial" panose="020B0604020202020204" pitchFamily="34" charset="0"/>
              </a:rPr>
              <a:t>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9144000"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0" y="0"/>
            <a:ext cx="9144000" cy="376238"/>
          </a:xfrm>
          <a:prstGeom prst="rect">
            <a:avLst/>
          </a:prstGeom>
          <a:gradFill rotWithShape="1">
            <a:gsLst>
              <a:gs pos="0">
                <a:srgbClr val="A3C4FF"/>
              </a:gs>
              <a:gs pos="35001">
                <a:srgbClr val="BFD5FF"/>
              </a:gs>
              <a:gs pos="100000">
                <a:srgbClr val="E5EEFF"/>
              </a:gs>
            </a:gsLst>
            <a:lin ang="16200000" scaled="1"/>
          </a:gradFill>
          <a:ln w="9525">
            <a:solidFill>
              <a:srgbClr val="4A7EBB"/>
            </a:solidFill>
            <a:miter lim="800000"/>
            <a:headEnd/>
            <a:tailEnd/>
          </a:ln>
          <a:effectLst>
            <a:outerShdw blurRad="63500" dist="20000" dir="5400000" rotWithShape="0">
              <a:srgbClr val="000000">
                <a:alpha val="37999"/>
              </a:srgbClr>
            </a:outerShdw>
          </a:effectLst>
        </p:spPr>
        <p:txBody>
          <a:bodyPr>
            <a:spAutoFit/>
          </a:bodyPr>
          <a:lstStyle/>
          <a:p>
            <a:pPr algn="ctr" defTabSz="4806950">
              <a:defRPr/>
            </a:pPr>
            <a:r>
              <a:rPr lang="en-US" b="1">
                <a:solidFill>
                  <a:prstClr val="black"/>
                </a:solidFill>
                <a:latin typeface="Calibri" pitchFamily="34" charset="0"/>
                <a:ea typeface="MS PGothic" pitchFamily="34" charset="-128"/>
                <a:cs typeface="Arial" pitchFamily="34" charset="0"/>
              </a:rPr>
              <a:t>Role of Lower Positive Charge Region in Facilitating Different Types of Lightning</a:t>
            </a:r>
          </a:p>
        </p:txBody>
      </p:sp>
      <p:sp>
        <p:nvSpPr>
          <p:cNvPr id="228356" name="Rectangle 6"/>
          <p:cNvSpPr>
            <a:spLocks noChangeArrowheads="1"/>
          </p:cNvSpPr>
          <p:nvPr/>
        </p:nvSpPr>
        <p:spPr bwMode="auto">
          <a:xfrm>
            <a:off x="228600" y="4114800"/>
            <a:ext cx="87630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914400" eaLnBrk="1" hangingPunct="1">
              <a:spcBef>
                <a:spcPct val="0"/>
              </a:spcBef>
              <a:buFontTx/>
              <a:buNone/>
            </a:pPr>
            <a:r>
              <a:rPr lang="en-US" altLang="ja-JP" sz="1500" b="1" u="sng">
                <a:solidFill>
                  <a:srgbClr val="0000FF"/>
                </a:solidFill>
                <a:latin typeface="Arial" panose="020B0604020202020204" pitchFamily="34" charset="0"/>
                <a:ea typeface="MS Mincho" pitchFamily="49" charset="-128"/>
                <a:cs typeface="Arial" panose="020B0604020202020204" pitchFamily="34" charset="0"/>
              </a:rPr>
              <a:t>Left panel</a:t>
            </a:r>
            <a:r>
              <a:rPr lang="en-US" altLang="ja-JP" sz="1500">
                <a:solidFill>
                  <a:srgbClr val="000000"/>
                </a:solidFill>
                <a:latin typeface="Arial" panose="020B0604020202020204" pitchFamily="34" charset="0"/>
                <a:ea typeface="MS Mincho" pitchFamily="49" charset="-128"/>
                <a:cs typeface="Arial" panose="020B0604020202020204" pitchFamily="34" charset="0"/>
              </a:rPr>
              <a:t> is a schematic illustration (not to scale) of </a:t>
            </a:r>
            <a:r>
              <a:rPr lang="en-US" altLang="ja-JP" sz="1500">
                <a:solidFill>
                  <a:srgbClr val="0000FF"/>
                </a:solidFill>
                <a:latin typeface="Arial" panose="020B0604020202020204" pitchFamily="34" charset="0"/>
                <a:ea typeface="MS Mincho" pitchFamily="49" charset="-128"/>
                <a:cs typeface="Arial" panose="020B0604020202020204" pitchFamily="34" charset="0"/>
              </a:rPr>
              <a:t>electric field enhancement and reduction effects of the lower positive charge region (+Q</a:t>
            </a:r>
            <a:r>
              <a:rPr lang="en-US" altLang="ja-JP" sz="1500" baseline="-30000">
                <a:solidFill>
                  <a:srgbClr val="0000FF"/>
                </a:solidFill>
                <a:latin typeface="Arial" panose="020B0604020202020204" pitchFamily="34" charset="0"/>
                <a:ea typeface="MS Mincho" pitchFamily="49" charset="-128"/>
                <a:cs typeface="Arial" panose="020B0604020202020204" pitchFamily="34" charset="0"/>
              </a:rPr>
              <a:t>LP</a:t>
            </a:r>
            <a:r>
              <a:rPr lang="en-US" altLang="ja-JP" sz="1500">
                <a:solidFill>
                  <a:srgbClr val="0000FF"/>
                </a:solidFill>
                <a:latin typeface="Arial" panose="020B0604020202020204" pitchFamily="34" charset="0"/>
                <a:ea typeface="MS Mincho" pitchFamily="49" charset="-128"/>
                <a:cs typeface="Arial" panose="020B0604020202020204" pitchFamily="34" charset="0"/>
              </a:rPr>
              <a:t>)</a:t>
            </a:r>
            <a:r>
              <a:rPr lang="en-US" altLang="ja-JP" sz="1500">
                <a:solidFill>
                  <a:srgbClr val="000000"/>
                </a:solidFill>
                <a:latin typeface="Arial" panose="020B0604020202020204" pitchFamily="34" charset="0"/>
                <a:ea typeface="MS Mincho" pitchFamily="49" charset="-128"/>
                <a:cs typeface="Arial" panose="020B0604020202020204" pitchFamily="34" charset="0"/>
              </a:rPr>
              <a:t> below the main negative charge region (-Q</a:t>
            </a:r>
            <a:r>
              <a:rPr lang="en-US" altLang="ja-JP" sz="1500" baseline="-30000">
                <a:solidFill>
                  <a:srgbClr val="000000"/>
                </a:solidFill>
                <a:latin typeface="Arial" panose="020B0604020202020204" pitchFamily="34" charset="0"/>
                <a:ea typeface="MS Mincho" pitchFamily="49" charset="-128"/>
                <a:cs typeface="Arial" panose="020B0604020202020204" pitchFamily="34" charset="0"/>
              </a:rPr>
              <a:t>N</a:t>
            </a:r>
            <a:r>
              <a:rPr lang="en-US" altLang="ja-JP" sz="1500">
                <a:solidFill>
                  <a:srgbClr val="000000"/>
                </a:solidFill>
                <a:latin typeface="Arial" panose="020B0604020202020204" pitchFamily="34" charset="0"/>
                <a:ea typeface="MS Mincho" pitchFamily="49" charset="-128"/>
                <a:cs typeface="Arial" panose="020B0604020202020204" pitchFamily="34" charset="0"/>
              </a:rPr>
              <a:t>). The main positive charge region is not shown. Arrows indicate the direction of vertical components of electric field vectors. The total electric field is enhanced, (E</a:t>
            </a:r>
            <a:r>
              <a:rPr lang="en-US" altLang="ja-JP" sz="1500" baseline="-30000">
                <a:solidFill>
                  <a:srgbClr val="000000"/>
                </a:solidFill>
                <a:latin typeface="Arial" panose="020B0604020202020204" pitchFamily="34" charset="0"/>
                <a:ea typeface="MS Mincho" pitchFamily="49" charset="-128"/>
                <a:cs typeface="Arial" panose="020B0604020202020204" pitchFamily="34" charset="0"/>
              </a:rPr>
              <a:t>N</a:t>
            </a:r>
            <a:r>
              <a:rPr lang="en-US" altLang="ja-JP" sz="1500">
                <a:solidFill>
                  <a:srgbClr val="000000"/>
                </a:solidFill>
                <a:latin typeface="Arial" panose="020B0604020202020204" pitchFamily="34" charset="0"/>
                <a:ea typeface="MS Mincho" pitchFamily="49" charset="-128"/>
                <a:cs typeface="Arial" panose="020B0604020202020204" pitchFamily="34" charset="0"/>
              </a:rPr>
              <a:t> + E</a:t>
            </a:r>
            <a:r>
              <a:rPr lang="en-US" altLang="ja-JP" sz="1500" baseline="-30000">
                <a:solidFill>
                  <a:srgbClr val="000000"/>
                </a:solidFill>
                <a:latin typeface="Arial" panose="020B0604020202020204" pitchFamily="34" charset="0"/>
                <a:ea typeface="MS Mincho" pitchFamily="49" charset="-128"/>
                <a:cs typeface="Arial" panose="020B0604020202020204" pitchFamily="34" charset="0"/>
              </a:rPr>
              <a:t>LP</a:t>
            </a:r>
            <a:r>
              <a:rPr lang="en-US" altLang="ja-JP" sz="1500">
                <a:solidFill>
                  <a:srgbClr val="000000"/>
                </a:solidFill>
                <a:latin typeface="Arial" panose="020B0604020202020204" pitchFamily="34" charset="0"/>
                <a:ea typeface="MS Mincho" pitchFamily="49" charset="-128"/>
                <a:cs typeface="Arial" panose="020B0604020202020204" pitchFamily="34" charset="0"/>
              </a:rPr>
              <a:t>), between the negative and positive charge regions and reduced, (E</a:t>
            </a:r>
            <a:r>
              <a:rPr lang="en-US" altLang="ja-JP" sz="1500" baseline="-30000">
                <a:solidFill>
                  <a:srgbClr val="000000"/>
                </a:solidFill>
                <a:latin typeface="Arial" panose="020B0604020202020204" pitchFamily="34" charset="0"/>
                <a:ea typeface="MS Mincho" pitchFamily="49" charset="-128"/>
                <a:cs typeface="Arial" panose="020B0604020202020204" pitchFamily="34" charset="0"/>
              </a:rPr>
              <a:t>N</a:t>
            </a:r>
            <a:r>
              <a:rPr lang="en-US" altLang="ja-JP" sz="1500">
                <a:solidFill>
                  <a:srgbClr val="000000"/>
                </a:solidFill>
                <a:latin typeface="Arial" panose="020B0604020202020204" pitchFamily="34" charset="0"/>
                <a:ea typeface="MS Mincho" pitchFamily="49" charset="-128"/>
                <a:cs typeface="Arial" panose="020B0604020202020204" pitchFamily="34" charset="0"/>
              </a:rPr>
              <a:t> – E</a:t>
            </a:r>
            <a:r>
              <a:rPr lang="en-US" altLang="ja-JP" sz="1500" baseline="-30000">
                <a:solidFill>
                  <a:srgbClr val="000000"/>
                </a:solidFill>
                <a:latin typeface="Arial" panose="020B0604020202020204" pitchFamily="34" charset="0"/>
                <a:ea typeface="MS Mincho" pitchFamily="49" charset="-128"/>
                <a:cs typeface="Arial" panose="020B0604020202020204" pitchFamily="34" charset="0"/>
              </a:rPr>
              <a:t>LP</a:t>
            </a:r>
            <a:r>
              <a:rPr lang="en-US" altLang="ja-JP" sz="1500">
                <a:solidFill>
                  <a:srgbClr val="000000"/>
                </a:solidFill>
                <a:latin typeface="Arial" panose="020B0604020202020204" pitchFamily="34" charset="0"/>
                <a:ea typeface="MS Mincho" pitchFamily="49" charset="-128"/>
                <a:cs typeface="Arial" panose="020B0604020202020204" pitchFamily="34" charset="0"/>
              </a:rPr>
              <a:t>), below the positive charge region.</a:t>
            </a:r>
          </a:p>
          <a:p>
            <a:pPr algn="just" defTabSz="914400">
              <a:spcBef>
                <a:spcPct val="0"/>
              </a:spcBef>
              <a:buFontTx/>
              <a:buNone/>
            </a:pPr>
            <a:r>
              <a:rPr lang="en-US" altLang="ja-JP" sz="1500" b="1" u="sng">
                <a:solidFill>
                  <a:srgbClr val="0000FF"/>
                </a:solidFill>
                <a:latin typeface="Arial" panose="020B0604020202020204" pitchFamily="34" charset="0"/>
                <a:ea typeface="MS Mincho" pitchFamily="49" charset="-128"/>
                <a:cs typeface="Arial" panose="020B0604020202020204" pitchFamily="34" charset="0"/>
              </a:rPr>
              <a:t>Right panel</a:t>
            </a:r>
            <a:r>
              <a:rPr lang="en-US" altLang="ja-JP" sz="1500">
                <a:solidFill>
                  <a:srgbClr val="000000"/>
                </a:solidFill>
                <a:latin typeface="Arial" panose="020B0604020202020204" pitchFamily="34" charset="0"/>
                <a:ea typeface="MS Mincho" pitchFamily="49" charset="-128"/>
                <a:cs typeface="Arial" panose="020B0604020202020204" pitchFamily="34" charset="0"/>
              </a:rPr>
              <a:t> shows (a) schematic representation of </a:t>
            </a:r>
            <a:r>
              <a:rPr lang="en-US" altLang="ja-JP" sz="1500">
                <a:solidFill>
                  <a:srgbClr val="0000FF"/>
                </a:solidFill>
                <a:latin typeface="Arial" panose="020B0604020202020204" pitchFamily="34" charset="0"/>
                <a:ea typeface="MS Mincho" pitchFamily="49" charset="-128"/>
                <a:cs typeface="Arial" panose="020B0604020202020204" pitchFamily="34" charset="0"/>
              </a:rPr>
              <a:t>preliminary breakdown stepping process</a:t>
            </a:r>
            <a:r>
              <a:rPr lang="en-US" altLang="ja-JP" sz="1500">
                <a:solidFill>
                  <a:srgbClr val="000000"/>
                </a:solidFill>
                <a:latin typeface="Arial" panose="020B0604020202020204" pitchFamily="34" charset="0"/>
                <a:ea typeface="MS Mincho" pitchFamily="49" charset="-128"/>
                <a:cs typeface="Arial" panose="020B0604020202020204" pitchFamily="34" charset="0"/>
              </a:rPr>
              <a:t> in negative ground flashes. Negatively-sloped arrow indicates the overall downward extension of negatively charged channel through the LPCR. Three steps giving rise to current (and light) pulses are shown. Each current pulse originates at the tip of downward-extending channel and propagates upward (positively-sloped arrows). (b) A sketch of expected electric field record of resultant wideband PB pulse train.</a:t>
            </a:r>
            <a:endParaRPr lang="en-US" altLang="ja-JP" sz="1500">
              <a:solidFill>
                <a:srgbClr val="000000"/>
              </a:solidFill>
              <a:latin typeface="Arial" panose="020B0604020202020204" pitchFamily="34" charset="0"/>
              <a:cs typeface="Arial" panose="020B0604020202020204" pitchFamily="34" charset="0"/>
            </a:endParaRPr>
          </a:p>
        </p:txBody>
      </p:sp>
      <p:sp>
        <p:nvSpPr>
          <p:cNvPr id="228357" name="Rectangle 5"/>
          <p:cNvSpPr>
            <a:spLocks noChangeArrowheads="1"/>
          </p:cNvSpPr>
          <p:nvPr/>
        </p:nvSpPr>
        <p:spPr bwMode="auto">
          <a:xfrm>
            <a:off x="-152400" y="6553200"/>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eaLnBrk="1" hangingPunct="1">
              <a:spcBef>
                <a:spcPct val="0"/>
              </a:spcBef>
              <a:buFontTx/>
              <a:buNone/>
            </a:pPr>
            <a:fld id="{EC4454F1-AF6B-4092-A144-DA98B9F3BCE5}" type="slidenum">
              <a:rPr lang="en-US" altLang="en-US" sz="1200">
                <a:solidFill>
                  <a:srgbClr val="FF6600"/>
                </a:solidFill>
                <a:latin typeface="Times New Roman" panose="02020603050405020304" pitchFamily="18" charset="0"/>
                <a:cs typeface="Arial" panose="020B0604020202020204" pitchFamily="34" charset="0"/>
              </a:rPr>
              <a:pPr algn="ctr" defTabSz="914400" eaLnBrk="1" hangingPunct="1">
                <a:spcBef>
                  <a:spcPct val="0"/>
                </a:spcBef>
                <a:buFontTx/>
                <a:buNone/>
              </a:pPr>
              <a:t>48</a:t>
            </a:fld>
            <a:endParaRPr lang="en-US" altLang="en-US" sz="1200">
              <a:solidFill>
                <a:srgbClr val="FF6600"/>
              </a:solidFill>
              <a:latin typeface="Times New Roman" panose="02020603050405020304" pitchFamily="18" charset="0"/>
              <a:cs typeface="Arial"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3"/>
          <p:cNvSpPr>
            <a:spLocks noChangeArrowheads="1"/>
          </p:cNvSpPr>
          <p:nvPr/>
        </p:nvSpPr>
        <p:spPr bwMode="auto">
          <a:xfrm>
            <a:off x="25400" y="4948238"/>
            <a:ext cx="90678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914400">
              <a:spcBef>
                <a:spcPct val="0"/>
              </a:spcBef>
              <a:buFontTx/>
              <a:buNone/>
            </a:pPr>
            <a:r>
              <a:rPr lang="en-US" altLang="ja-JP" sz="1500">
                <a:solidFill>
                  <a:srgbClr val="0000FF"/>
                </a:solidFill>
                <a:latin typeface="Arial" panose="020B0604020202020204" pitchFamily="34" charset="0"/>
                <a:cs typeface="Times New Roman" panose="02020603050405020304" pitchFamily="18" charset="0"/>
              </a:rPr>
              <a:t>The left panels, A-D, schematically show four types of lightning that may arise depending upon the magnitude of the LPCR</a:t>
            </a:r>
            <a:r>
              <a:rPr lang="en-US" altLang="ja-JP" sz="1500">
                <a:solidFill>
                  <a:srgbClr val="000000"/>
                </a:solidFill>
                <a:latin typeface="Arial" panose="020B0604020202020204" pitchFamily="34" charset="0"/>
                <a:cs typeface="Times New Roman" panose="02020603050405020304" pitchFamily="18" charset="0"/>
              </a:rPr>
              <a:t>. The charge configuration in each of the scenarios represents only its vertical profile (no lateral boundaries are shown). Arrows indicate the direction of propagation of negative leader. </a:t>
            </a:r>
            <a:r>
              <a:rPr lang="en-US" altLang="ja-JP" sz="1500">
                <a:solidFill>
                  <a:srgbClr val="0000FF"/>
                </a:solidFill>
                <a:latin typeface="Arial" panose="020B0604020202020204" pitchFamily="34" charset="0"/>
                <a:cs typeface="Times New Roman" panose="02020603050405020304" pitchFamily="18" charset="0"/>
              </a:rPr>
              <a:t>The corresponding examples of</a:t>
            </a:r>
            <a:r>
              <a:rPr lang="en-US" altLang="ja-JP" sz="1500">
                <a:solidFill>
                  <a:srgbClr val="000000"/>
                </a:solidFill>
                <a:latin typeface="Arial" panose="020B0604020202020204" pitchFamily="34" charset="0"/>
                <a:cs typeface="Times New Roman" panose="02020603050405020304" pitchFamily="18" charset="0"/>
              </a:rPr>
              <a:t> </a:t>
            </a:r>
            <a:r>
              <a:rPr lang="en-US" altLang="ja-JP" sz="1500">
                <a:solidFill>
                  <a:srgbClr val="0000FF"/>
                </a:solidFill>
                <a:latin typeface="Arial" panose="020B0604020202020204" pitchFamily="34" charset="0"/>
                <a:cs typeface="Times New Roman" panose="02020603050405020304" pitchFamily="18" charset="0"/>
              </a:rPr>
              <a:t>expected electric field signatures are shown in the right panel</a:t>
            </a:r>
            <a:r>
              <a:rPr lang="en-US" altLang="ja-JP" sz="1500">
                <a:solidFill>
                  <a:srgbClr val="000000"/>
                </a:solidFill>
                <a:latin typeface="Arial" panose="020B0604020202020204" pitchFamily="34" charset="0"/>
                <a:cs typeface="Times New Roman" panose="02020603050405020304" pitchFamily="18" charset="0"/>
              </a:rPr>
              <a:t>. </a:t>
            </a:r>
          </a:p>
          <a:p>
            <a:pPr algn="just" defTabSz="914400">
              <a:spcBef>
                <a:spcPct val="0"/>
              </a:spcBef>
              <a:buFontTx/>
              <a:buNone/>
            </a:pPr>
            <a:r>
              <a:rPr lang="en-US" altLang="ja-JP" sz="1500">
                <a:solidFill>
                  <a:srgbClr val="000000"/>
                </a:solidFill>
                <a:latin typeface="Arial" panose="020B0604020202020204" pitchFamily="34" charset="0"/>
                <a:cs typeface="Times New Roman" panose="02020603050405020304" pitchFamily="18" charset="0"/>
              </a:rPr>
              <a:t>The field waveforms are from four different thunderstorms recorded at some tens of kilometers in Gainesville, Florida, using the same instrumentation with a decay time constant of 10 ms. </a:t>
            </a:r>
          </a:p>
          <a:p>
            <a:pPr algn="just" defTabSz="914400">
              <a:spcBef>
                <a:spcPct val="0"/>
              </a:spcBef>
              <a:buFontTx/>
              <a:buNone/>
            </a:pPr>
            <a:r>
              <a:rPr lang="en-US" altLang="ja-JP" sz="1500">
                <a:solidFill>
                  <a:srgbClr val="000000"/>
                </a:solidFill>
                <a:latin typeface="Arial" panose="020B0604020202020204" pitchFamily="34" charset="0"/>
                <a:cs typeface="Times New Roman" panose="02020603050405020304" pitchFamily="18" charset="0"/>
              </a:rPr>
              <a:t>PB = preliminary breakdown pulse train, RS = return-stroke waveform.</a:t>
            </a:r>
          </a:p>
        </p:txBody>
      </p:sp>
      <p:pic>
        <p:nvPicPr>
          <p:cNvPr id="2293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4495800"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8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2488" y="0"/>
            <a:ext cx="4443412"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81" name="Rectangle 5"/>
          <p:cNvSpPr>
            <a:spLocks noChangeArrowheads="1"/>
          </p:cNvSpPr>
          <p:nvPr/>
        </p:nvSpPr>
        <p:spPr bwMode="auto">
          <a:xfrm>
            <a:off x="533400" y="6553200"/>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eaLnBrk="1" hangingPunct="1">
              <a:spcBef>
                <a:spcPct val="0"/>
              </a:spcBef>
              <a:buFontTx/>
              <a:buNone/>
            </a:pPr>
            <a:fld id="{B3E1E94B-8C92-471D-81DB-274183DB032C}" type="slidenum">
              <a:rPr lang="en-US" altLang="en-US" sz="1200">
                <a:solidFill>
                  <a:srgbClr val="FF6600"/>
                </a:solidFill>
                <a:latin typeface="Times New Roman" panose="02020603050405020304" pitchFamily="18" charset="0"/>
                <a:cs typeface="Arial" panose="020B0604020202020204" pitchFamily="34" charset="0"/>
              </a:rPr>
              <a:pPr algn="ctr" defTabSz="914400" eaLnBrk="1" hangingPunct="1">
                <a:spcBef>
                  <a:spcPct val="0"/>
                </a:spcBef>
                <a:buFontTx/>
                <a:buNone/>
              </a:pPr>
              <a:t>49</a:t>
            </a:fld>
            <a:endParaRPr lang="en-US" altLang="en-US" sz="1200">
              <a:solidFill>
                <a:srgbClr val="FF6600"/>
              </a:solidFill>
              <a:latin typeface="Times New Roman" panose="02020603050405020304" pitchFamily="18"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itle 1">
            <a:extLst>
              <a:ext uri="{FF2B5EF4-FFF2-40B4-BE49-F238E27FC236}">
                <a16:creationId xmlns:a16="http://schemas.microsoft.com/office/drawing/2014/main" id="{12C0E902-416D-4555-90C9-003043FD1518}"/>
              </a:ext>
            </a:extLst>
          </p:cNvPr>
          <p:cNvSpPr>
            <a:spLocks noGrp="1" noChangeArrowheads="1"/>
          </p:cNvSpPr>
          <p:nvPr>
            <p:ph type="title"/>
          </p:nvPr>
        </p:nvSpPr>
        <p:spPr>
          <a:xfrm>
            <a:off x="0" y="5029200"/>
            <a:ext cx="9144000" cy="1600200"/>
          </a:xfrm>
        </p:spPr>
        <p:txBody>
          <a:bodyPr/>
          <a:lstStyle/>
          <a:p>
            <a:pPr algn="l"/>
            <a:r>
              <a:rPr lang="en-US" altLang="en-US" sz="1800">
                <a:latin typeface="Times New Roman" panose="02020603050405020304" pitchFamily="18" charset="0"/>
                <a:cs typeface="Times New Roman" panose="02020603050405020304" pitchFamily="18" charset="0"/>
              </a:rPr>
              <a:t>Sketch of the step formation process inferred from 300 kiloframes per second (</a:t>
            </a:r>
            <a:r>
              <a:rPr lang="en-US" altLang="en-US" sz="1800">
                <a:solidFill>
                  <a:srgbClr val="A50021"/>
                </a:solidFill>
                <a:latin typeface="Times New Roman" panose="02020603050405020304" pitchFamily="18" charset="0"/>
                <a:cs typeface="Times New Roman" panose="02020603050405020304" pitchFamily="18" charset="0"/>
              </a:rPr>
              <a:t>3.3-us exposure, </a:t>
            </a:r>
            <a:br>
              <a:rPr lang="en-US" altLang="en-US" sz="1800">
                <a:solidFill>
                  <a:srgbClr val="A50021"/>
                </a:solidFill>
                <a:latin typeface="Times New Roman" panose="02020603050405020304" pitchFamily="18" charset="0"/>
                <a:cs typeface="Times New Roman" panose="02020603050405020304" pitchFamily="18" charset="0"/>
              </a:rPr>
            </a:br>
            <a:r>
              <a:rPr lang="en-US" altLang="en-US" sz="1800">
                <a:solidFill>
                  <a:srgbClr val="A50021"/>
                </a:solidFill>
                <a:latin typeface="Times New Roman" panose="02020603050405020304" pitchFamily="18" charset="0"/>
                <a:cs typeface="Times New Roman" panose="02020603050405020304" pitchFamily="18" charset="0"/>
              </a:rPr>
              <a:t>r = 1 km</a:t>
            </a:r>
            <a:r>
              <a:rPr lang="en-US" altLang="en-US" sz="1800">
                <a:latin typeface="Times New Roman" panose="02020603050405020304" pitchFamily="18" charset="0"/>
                <a:cs typeface="Times New Roman" panose="02020603050405020304" pitchFamily="18" charset="0"/>
              </a:rPr>
              <a:t>) high-speed video records of </a:t>
            </a:r>
            <a:r>
              <a:rPr lang="en-US" altLang="en-US" sz="1800">
                <a:solidFill>
                  <a:srgbClr val="0021A5"/>
                </a:solidFill>
                <a:latin typeface="Times New Roman" panose="02020603050405020304" pitchFamily="18" charset="0"/>
                <a:cs typeface="Times New Roman" panose="02020603050405020304" pitchFamily="18" charset="0"/>
              </a:rPr>
              <a:t>natural lightning </a:t>
            </a:r>
            <a:r>
              <a:rPr lang="en-US" altLang="en-US" sz="1800">
                <a:solidFill>
                  <a:schemeClr val="tx1"/>
                </a:solidFill>
                <a:latin typeface="Times New Roman" panose="02020603050405020304" pitchFamily="18" charset="0"/>
                <a:cs typeface="Times New Roman" panose="02020603050405020304" pitchFamily="18" charset="0"/>
              </a:rPr>
              <a:t>at Camp Blanding, Florida. </a:t>
            </a:r>
            <a:r>
              <a:rPr lang="en-US" altLang="en-US" sz="1800">
                <a:latin typeface="Times New Roman" panose="02020603050405020304" pitchFamily="18" charset="0"/>
                <a:cs typeface="Times New Roman" panose="02020603050405020304" pitchFamily="18" charset="0"/>
              </a:rPr>
              <a:t>Adapted from Hill et al. (2011).</a:t>
            </a:r>
            <a:br>
              <a:rPr lang="en-US" altLang="en-US" sz="1800">
                <a:latin typeface="Times New Roman" panose="02020603050405020304" pitchFamily="18" charset="0"/>
                <a:cs typeface="Times New Roman" panose="02020603050405020304" pitchFamily="18" charset="0"/>
              </a:rPr>
            </a:br>
            <a:br>
              <a:rPr lang="en-US" altLang="en-US" sz="1800">
                <a:latin typeface="Times New Roman" panose="02020603050405020304" pitchFamily="18" charset="0"/>
                <a:cs typeface="Times New Roman" panose="02020603050405020304" pitchFamily="18" charset="0"/>
              </a:rPr>
            </a:br>
            <a:r>
              <a:rPr lang="en-US" altLang="en-US" sz="1800">
                <a:latin typeface="Times New Roman" panose="02020603050405020304" pitchFamily="18" charset="0"/>
                <a:cs typeface="Times New Roman" panose="02020603050405020304" pitchFamily="18" charset="0"/>
              </a:rPr>
              <a:t>Gamerota et al. (2014), using HS video records (</a:t>
            </a:r>
            <a:r>
              <a:rPr lang="en-US" altLang="en-US" sz="1800">
                <a:solidFill>
                  <a:srgbClr val="A50021"/>
                </a:solidFill>
                <a:latin typeface="Times New Roman" panose="02020603050405020304" pitchFamily="18" charset="0"/>
                <a:cs typeface="Times New Roman" panose="02020603050405020304" pitchFamily="18" charset="0"/>
              </a:rPr>
              <a:t>648 kfps, 1.16 us exposure time and 380 ns dead time, r = 300 m</a:t>
            </a:r>
            <a:r>
              <a:rPr lang="en-US" altLang="en-US" sz="1800">
                <a:latin typeface="Times New Roman" panose="02020603050405020304" pitchFamily="18" charset="0"/>
                <a:cs typeface="Times New Roman" panose="02020603050405020304" pitchFamily="18" charset="0"/>
              </a:rPr>
              <a:t>), imaged bidirectional space leaders (the average speeds were 8.4 x 10</a:t>
            </a:r>
            <a:r>
              <a:rPr lang="en-US" altLang="en-US" sz="1800" baseline="30000">
                <a:latin typeface="Times New Roman" panose="02020603050405020304" pitchFamily="18" charset="0"/>
                <a:cs typeface="Times New Roman" panose="02020603050405020304" pitchFamily="18" charset="0"/>
              </a:rPr>
              <a:t>5</a:t>
            </a:r>
            <a:r>
              <a:rPr lang="en-US" altLang="en-US" sz="1800">
                <a:latin typeface="Times New Roman" panose="02020603050405020304" pitchFamily="18" charset="0"/>
                <a:cs typeface="Times New Roman" panose="02020603050405020304" pitchFamily="18" charset="0"/>
              </a:rPr>
              <a:t> m/s upward and 4.8 x 10</a:t>
            </a:r>
            <a:r>
              <a:rPr lang="en-US" altLang="en-US" sz="1800" baseline="30000">
                <a:latin typeface="Times New Roman" panose="02020603050405020304" pitchFamily="18" charset="0"/>
                <a:cs typeface="Times New Roman" panose="02020603050405020304" pitchFamily="18" charset="0"/>
              </a:rPr>
              <a:t>5</a:t>
            </a:r>
            <a:r>
              <a:rPr lang="en-US" altLang="en-US" sz="1800">
                <a:latin typeface="Times New Roman" panose="02020603050405020304" pitchFamily="18" charset="0"/>
                <a:cs typeface="Times New Roman" panose="02020603050405020304" pitchFamily="18" charset="0"/>
              </a:rPr>
              <a:t> m/s downward) in </a:t>
            </a:r>
            <a:r>
              <a:rPr lang="en-US" altLang="en-US" sz="1800">
                <a:solidFill>
                  <a:srgbClr val="0021A5"/>
                </a:solidFill>
                <a:latin typeface="Times New Roman" panose="02020603050405020304" pitchFamily="18" charset="0"/>
                <a:cs typeface="Times New Roman" panose="02020603050405020304" pitchFamily="18" charset="0"/>
              </a:rPr>
              <a:t>triggered lightning </a:t>
            </a:r>
            <a:r>
              <a:rPr lang="en-US" altLang="en-US" sz="1800">
                <a:solidFill>
                  <a:schemeClr val="tx1"/>
                </a:solidFill>
                <a:latin typeface="Times New Roman" panose="02020603050405020304" pitchFamily="18" charset="0"/>
                <a:cs typeface="Times New Roman" panose="02020603050405020304" pitchFamily="18" charset="0"/>
              </a:rPr>
              <a:t>at Camp Blanding, Florida.</a:t>
            </a:r>
          </a:p>
        </p:txBody>
      </p:sp>
      <p:pic>
        <p:nvPicPr>
          <p:cNvPr id="246787" name="Content Placeholder 3">
            <a:extLst>
              <a:ext uri="{FF2B5EF4-FFF2-40B4-BE49-F238E27FC236}">
                <a16:creationId xmlns:a16="http://schemas.microsoft.com/office/drawing/2014/main" id="{3974DCF6-60E1-40E4-8487-443C869E8C8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52763" y="111125"/>
            <a:ext cx="5167312" cy="4772025"/>
          </a:xfrm>
        </p:spPr>
      </p:pic>
      <p:sp>
        <p:nvSpPr>
          <p:cNvPr id="246788" name="TextBox 1">
            <a:extLst>
              <a:ext uri="{FF2B5EF4-FFF2-40B4-BE49-F238E27FC236}">
                <a16:creationId xmlns:a16="http://schemas.microsoft.com/office/drawing/2014/main" id="{D3447B7D-24CC-4D36-9F8A-8BB5CBCA776C}"/>
              </a:ext>
            </a:extLst>
          </p:cNvPr>
          <p:cNvSpPr txBox="1">
            <a:spLocks noChangeArrowheads="1"/>
          </p:cNvSpPr>
          <p:nvPr/>
        </p:nvSpPr>
        <p:spPr bwMode="auto">
          <a:xfrm>
            <a:off x="804863" y="2644775"/>
            <a:ext cx="15240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B050"/>
                </a:solidFill>
                <a:effectLst/>
                <a:uLnTx/>
                <a:uFillTx/>
                <a:latin typeface="Arial" panose="020B0604020202020204" pitchFamily="34" charset="0"/>
                <a:ea typeface="ＭＳ Ｐゴシック" panose="020B0600070205080204" pitchFamily="34" charset="-128"/>
                <a:cs typeface="+mn-cs"/>
              </a:rPr>
              <a:t>Negative leader stepping process</a:t>
            </a:r>
          </a:p>
        </p:txBody>
      </p:sp>
      <p:sp>
        <p:nvSpPr>
          <p:cNvPr id="246789" name="TextBox 2">
            <a:extLst>
              <a:ext uri="{FF2B5EF4-FFF2-40B4-BE49-F238E27FC236}">
                <a16:creationId xmlns:a16="http://schemas.microsoft.com/office/drawing/2014/main" id="{59DE17CC-5718-47E6-AA73-B14A6E15496D}"/>
              </a:ext>
            </a:extLst>
          </p:cNvPr>
          <p:cNvSpPr txBox="1">
            <a:spLocks noChangeArrowheads="1"/>
          </p:cNvSpPr>
          <p:nvPr/>
        </p:nvSpPr>
        <p:spPr bwMode="auto">
          <a:xfrm>
            <a:off x="314325" y="842963"/>
            <a:ext cx="32321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000" b="1" i="0" u="sng" strike="noStrike" kern="1200" cap="none" spc="0" normalizeH="0" baseline="0" noProof="0">
                <a:ln>
                  <a:noFill/>
                </a:ln>
                <a:solidFill>
                  <a:srgbClr val="C00000"/>
                </a:solidFill>
                <a:effectLst/>
                <a:uLnTx/>
                <a:uFillTx/>
                <a:latin typeface="Arial" panose="020B0604020202020204" pitchFamily="34" charset="0"/>
                <a:ea typeface="ＭＳ Ｐゴシック" panose="020B0600070205080204" pitchFamily="34" charset="-128"/>
                <a:cs typeface="+mn-cs"/>
              </a:rPr>
              <a:t>Positive</a:t>
            </a:r>
            <a:r>
              <a:rPr kumimoji="0" lang="en-US" altLang="en-US" sz="2000" b="1" i="0" u="none" strike="noStrike" kern="1200" cap="none" spc="0" normalizeH="0" baseline="0" noProof="0">
                <a:ln>
                  <a:noFill/>
                </a:ln>
                <a:solidFill>
                  <a:srgbClr val="C00000"/>
                </a:solidFill>
                <a:effectLst/>
                <a:uLnTx/>
                <a:uFillTx/>
                <a:latin typeface="Arial" panose="020B0604020202020204" pitchFamily="34" charset="0"/>
                <a:ea typeface="ＭＳ Ｐゴシック" panose="020B0600070205080204" pitchFamily="34" charset="-128"/>
                <a:cs typeface="+mn-cs"/>
              </a:rPr>
              <a:t>: E</a:t>
            </a:r>
            <a:r>
              <a:rPr kumimoji="0" lang="en-US" altLang="en-US" sz="2000" b="1" i="0" u="none" strike="noStrike" kern="1200" cap="none" spc="0" normalizeH="0" baseline="-25000" noProof="0">
                <a:ln>
                  <a:noFill/>
                </a:ln>
                <a:solidFill>
                  <a:srgbClr val="C00000"/>
                </a:solidFill>
                <a:effectLst/>
                <a:uLnTx/>
                <a:uFillTx/>
                <a:latin typeface="Arial" panose="020B0604020202020204" pitchFamily="34" charset="0"/>
                <a:ea typeface="ＭＳ Ｐゴシック" panose="020B0600070205080204" pitchFamily="34" charset="-128"/>
                <a:cs typeface="+mn-cs"/>
              </a:rPr>
              <a:t>cr</a:t>
            </a:r>
            <a:r>
              <a:rPr kumimoji="0" lang="en-US" altLang="en-US" sz="2000" b="1" i="0" u="none" strike="noStrike" kern="1200" cap="none" spc="0" normalizeH="0" baseline="0" noProof="0">
                <a:ln>
                  <a:noFill/>
                </a:ln>
                <a:solidFill>
                  <a:srgbClr val="C00000"/>
                </a:solidFill>
                <a:effectLst/>
                <a:uLnTx/>
                <a:uFillTx/>
                <a:latin typeface="Arial" panose="020B0604020202020204" pitchFamily="34" charset="0"/>
                <a:ea typeface="ＭＳ Ｐゴシック" panose="020B0600070205080204" pitchFamily="34" charset="-128"/>
                <a:cs typeface="+mn-cs"/>
              </a:rPr>
              <a:t> = 5 kV/cm</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0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mn-cs"/>
              </a:rPr>
              <a:t>Negative</a:t>
            </a:r>
            <a:r>
              <a:rPr kumimoji="0" lang="en-US" altLang="en-US" sz="20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mn-cs"/>
              </a:rPr>
              <a:t>: E</a:t>
            </a:r>
            <a:r>
              <a:rPr kumimoji="0" lang="en-US" altLang="en-US" sz="2000" b="1" i="0" u="none" strike="noStrike" kern="1200" cap="none" spc="0" normalizeH="0" baseline="-25000" noProof="0">
                <a:ln>
                  <a:noFill/>
                </a:ln>
                <a:solidFill>
                  <a:srgbClr val="0000FF"/>
                </a:solidFill>
                <a:effectLst/>
                <a:uLnTx/>
                <a:uFillTx/>
                <a:latin typeface="Arial" panose="020B0604020202020204" pitchFamily="34" charset="0"/>
                <a:ea typeface="ＭＳ Ｐゴシック" panose="020B0600070205080204" pitchFamily="34" charset="-128"/>
                <a:cs typeface="+mn-cs"/>
              </a:rPr>
              <a:t>cr</a:t>
            </a:r>
            <a:r>
              <a:rPr kumimoji="0" lang="en-US" altLang="en-US" sz="20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mn-cs"/>
              </a:rPr>
              <a:t> = 10 kV/cm</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descr="Figure 2_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Line 5"/>
          <p:cNvSpPr>
            <a:spLocks noChangeShapeType="1"/>
          </p:cNvSpPr>
          <p:nvPr/>
        </p:nvSpPr>
        <p:spPr bwMode="auto">
          <a:xfrm>
            <a:off x="1447800" y="6586538"/>
            <a:ext cx="6527800" cy="0"/>
          </a:xfrm>
          <a:prstGeom prst="line">
            <a:avLst/>
          </a:prstGeom>
          <a:noFill/>
          <a:ln w="85725">
            <a:solidFill>
              <a:srgbClr val="2101DF"/>
            </a:solidFill>
            <a:round/>
            <a:headEnd/>
            <a:tailEnd/>
          </a:ln>
        </p:spPr>
        <p:txBody>
          <a:bodyPr/>
          <a:lstStyle/>
          <a:p>
            <a:pPr defTabSz="914400">
              <a:defRPr/>
            </a:pPr>
            <a:endParaRPr lang="en-US">
              <a:solidFill>
                <a:prstClr val="black"/>
              </a:solidFill>
              <a:latin typeface="Calibri" pitchFamily="34" charset="0"/>
              <a:ea typeface="+mn-ea"/>
              <a:cs typeface="Arial" charset="0"/>
            </a:endParaRPr>
          </a:p>
        </p:txBody>
      </p:sp>
      <p:sp>
        <p:nvSpPr>
          <p:cNvPr id="188419" name="Line 6"/>
          <p:cNvSpPr>
            <a:spLocks noChangeShapeType="1"/>
          </p:cNvSpPr>
          <p:nvPr/>
        </p:nvSpPr>
        <p:spPr bwMode="auto">
          <a:xfrm>
            <a:off x="1992313" y="6715125"/>
            <a:ext cx="5867400" cy="0"/>
          </a:xfrm>
          <a:prstGeom prst="line">
            <a:avLst/>
          </a:prstGeom>
          <a:noFill/>
          <a:ln w="85725">
            <a:solidFill>
              <a:srgbClr val="FF812B"/>
            </a:solidFill>
            <a:round/>
            <a:headEnd/>
            <a:tailEnd/>
          </a:ln>
        </p:spPr>
        <p:txBody>
          <a:bodyPr/>
          <a:lstStyle/>
          <a:p>
            <a:pPr defTabSz="914400">
              <a:defRPr/>
            </a:pPr>
            <a:endParaRPr lang="en-US">
              <a:solidFill>
                <a:prstClr val="black"/>
              </a:solidFill>
              <a:latin typeface="Calibri" pitchFamily="34" charset="0"/>
              <a:ea typeface="+mn-ea"/>
              <a:cs typeface="Arial" charset="0"/>
            </a:endParaRPr>
          </a:p>
        </p:txBody>
      </p:sp>
      <p:sp>
        <p:nvSpPr>
          <p:cNvPr id="188420" name="Rectangle 7"/>
          <p:cNvSpPr>
            <a:spLocks noChangeArrowheads="1"/>
          </p:cNvSpPr>
          <p:nvPr/>
        </p:nvSpPr>
        <p:spPr bwMode="auto">
          <a:xfrm>
            <a:off x="838200" y="6629400"/>
            <a:ext cx="381000" cy="228600"/>
          </a:xfrm>
          <a:prstGeom prst="rect">
            <a:avLst/>
          </a:prstGeom>
          <a:noFill/>
          <a:ln>
            <a:noFill/>
          </a:ln>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fld id="{D3CFE428-695B-4409-8782-63C38CC10500}" type="slidenum">
              <a:rPr lang="en-US" altLang="en-US" sz="1200">
                <a:solidFill>
                  <a:srgbClr val="FF6600"/>
                </a:solidFill>
                <a:latin typeface="Times New Roman" panose="02020603050405020304" pitchFamily="18" charset="0"/>
                <a:cs typeface="Arial" panose="020B0604020202020204" pitchFamily="34" charset="0"/>
              </a:rPr>
              <a:pPr algn="ctr" eaLnBrk="1" hangingPunct="1">
                <a:spcBef>
                  <a:spcPct val="0"/>
                </a:spcBef>
                <a:buFontTx/>
                <a:buNone/>
              </a:pPr>
              <a:t>51</a:t>
            </a:fld>
            <a:endParaRPr lang="en-US" altLang="en-US" sz="1200">
              <a:solidFill>
                <a:srgbClr val="FF6600"/>
              </a:solidFill>
              <a:latin typeface="Times New Roman" panose="02020603050405020304" pitchFamily="18" charset="0"/>
              <a:cs typeface="Arial" panose="020B0604020202020204" pitchFamily="34" charset="0"/>
            </a:endParaRPr>
          </a:p>
        </p:txBody>
      </p:sp>
      <p:pic>
        <p:nvPicPr>
          <p:cNvPr id="231429" name="Picture 8" descr="largeBlueW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430" name="Picture 9" descr="stri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31" name="Text Box 10"/>
          <p:cNvSpPr txBox="1">
            <a:spLocks noChangeArrowheads="1"/>
          </p:cNvSpPr>
          <p:nvPr/>
        </p:nvSpPr>
        <p:spPr bwMode="auto">
          <a:xfrm>
            <a:off x="1295400" y="2933700"/>
            <a:ext cx="70866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3600" b="1">
                <a:solidFill>
                  <a:srgbClr val="0000FF"/>
                </a:solidFill>
                <a:latin typeface="Arial" panose="020B0604020202020204" pitchFamily="34" charset="0"/>
                <a:cs typeface="Arial" panose="020B0604020202020204" pitchFamily="34" charset="0"/>
              </a:rPr>
              <a:t>Negative leader stepping</a:t>
            </a:r>
          </a:p>
          <a:p>
            <a:pPr algn="ctr" eaLnBrk="1" hangingPunct="1">
              <a:spcBef>
                <a:spcPct val="0"/>
              </a:spcBef>
              <a:buFontTx/>
              <a:buNone/>
            </a:pPr>
            <a:endParaRPr lang="en-US" altLang="en-US" sz="3600" b="1">
              <a:solidFill>
                <a:srgbClr val="0000FF"/>
              </a:solidFill>
              <a:latin typeface="Arial" panose="020B0604020202020204" pitchFamily="34" charset="0"/>
              <a:cs typeface="Arial" panose="020B0604020202020204" pitchFamily="34" charset="0"/>
            </a:endParaRPr>
          </a:p>
          <a:p>
            <a:pPr algn="ctr" eaLnBrk="1" hangingPunct="1">
              <a:spcBef>
                <a:spcPct val="0"/>
              </a:spcBef>
              <a:buFontTx/>
              <a:buNone/>
            </a:pPr>
            <a:endParaRPr lang="en-US" altLang="en-US" sz="2800" b="1">
              <a:solidFill>
                <a:srgbClr val="0000FF"/>
              </a:solidFill>
              <a:latin typeface="Arial" panose="020B0604020202020204" pitchFamily="34" charset="0"/>
              <a:cs typeface="Arial" panose="020B0604020202020204" pitchFamily="34" charset="0"/>
            </a:endParaRPr>
          </a:p>
        </p:txBody>
      </p:sp>
      <p:sp>
        <p:nvSpPr>
          <p:cNvPr id="188424" name="Oval 6"/>
          <p:cNvSpPr>
            <a:spLocks noChangeArrowheads="1"/>
          </p:cNvSpPr>
          <p:nvPr/>
        </p:nvSpPr>
        <p:spPr bwMode="auto">
          <a:xfrm rot="5400000">
            <a:off x="1411288" y="6548438"/>
            <a:ext cx="74612" cy="74612"/>
          </a:xfrm>
          <a:prstGeom prst="ellipse">
            <a:avLst/>
          </a:prstGeom>
          <a:solidFill>
            <a:srgbClr val="2101DF"/>
          </a:solidFill>
          <a:ln w="9525">
            <a:solidFill>
              <a:srgbClr val="2101DF"/>
            </a:solidFill>
            <a:round/>
            <a:headEnd/>
            <a:tailEnd/>
          </a:ln>
        </p:spPr>
        <p:txBody>
          <a:bodyPr wrap="none" anchor="ctr"/>
          <a:lstStyle>
            <a:lvl1pPr defTabSz="457200" eaLnBrk="0" hangingPunct="0">
              <a:defRPr>
                <a:solidFill>
                  <a:schemeClr val="tx1"/>
                </a:solidFill>
                <a:latin typeface="Calibri" pitchFamily="34" charset="0"/>
                <a:cs typeface="Arial" charset="0"/>
              </a:defRPr>
            </a:lvl1pPr>
            <a:lvl2pPr marL="742950" indent="-285750" defTabSz="457200" eaLnBrk="0" hangingPunct="0">
              <a:defRPr>
                <a:solidFill>
                  <a:schemeClr val="tx1"/>
                </a:solidFill>
                <a:latin typeface="Calibri" pitchFamily="34" charset="0"/>
                <a:cs typeface="Arial" charset="0"/>
              </a:defRPr>
            </a:lvl2pPr>
            <a:lvl3pPr marL="1143000" indent="-228600" defTabSz="457200" eaLnBrk="0" hangingPunct="0">
              <a:defRPr>
                <a:solidFill>
                  <a:schemeClr val="tx1"/>
                </a:solidFill>
                <a:latin typeface="Calibri" pitchFamily="34" charset="0"/>
                <a:cs typeface="Arial" charset="0"/>
              </a:defRPr>
            </a:lvl3pPr>
            <a:lvl4pPr marL="1600200" indent="-228600" defTabSz="457200" eaLnBrk="0" hangingPunct="0">
              <a:defRPr>
                <a:solidFill>
                  <a:schemeClr val="tx1"/>
                </a:solidFill>
                <a:latin typeface="Calibri" pitchFamily="34" charset="0"/>
                <a:cs typeface="Arial" charset="0"/>
              </a:defRPr>
            </a:lvl4pPr>
            <a:lvl5pPr marL="2057400" indent="-228600" defTabSz="4572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endParaRPr lang="en-US" altLang="en-US">
              <a:solidFill>
                <a:srgbClr val="000000"/>
              </a:solidFill>
              <a:ea typeface="+mn-ea"/>
            </a:endParaRPr>
          </a:p>
        </p:txBody>
      </p:sp>
      <p:sp>
        <p:nvSpPr>
          <p:cNvPr id="188425" name="Oval 7"/>
          <p:cNvSpPr>
            <a:spLocks noChangeArrowheads="1"/>
          </p:cNvSpPr>
          <p:nvPr/>
        </p:nvSpPr>
        <p:spPr bwMode="auto">
          <a:xfrm rot="5400000">
            <a:off x="1944687" y="6677026"/>
            <a:ext cx="74613" cy="74612"/>
          </a:xfrm>
          <a:prstGeom prst="ellipse">
            <a:avLst/>
          </a:prstGeom>
          <a:solidFill>
            <a:srgbClr val="FF812B"/>
          </a:solidFill>
          <a:ln w="9525">
            <a:solidFill>
              <a:srgbClr val="FF812B"/>
            </a:solidFill>
            <a:round/>
            <a:headEnd/>
            <a:tailEnd/>
          </a:ln>
        </p:spPr>
        <p:txBody>
          <a:bodyPr wrap="none" anchor="ctr"/>
          <a:lstStyle>
            <a:lvl1pPr defTabSz="457200" eaLnBrk="0" hangingPunct="0">
              <a:defRPr>
                <a:solidFill>
                  <a:schemeClr val="tx1"/>
                </a:solidFill>
                <a:latin typeface="Calibri" pitchFamily="34" charset="0"/>
                <a:cs typeface="Arial" charset="0"/>
              </a:defRPr>
            </a:lvl1pPr>
            <a:lvl2pPr marL="742950" indent="-285750" defTabSz="457200" eaLnBrk="0" hangingPunct="0">
              <a:defRPr>
                <a:solidFill>
                  <a:schemeClr val="tx1"/>
                </a:solidFill>
                <a:latin typeface="Calibri" pitchFamily="34" charset="0"/>
                <a:cs typeface="Arial" charset="0"/>
              </a:defRPr>
            </a:lvl2pPr>
            <a:lvl3pPr marL="1143000" indent="-228600" defTabSz="457200" eaLnBrk="0" hangingPunct="0">
              <a:defRPr>
                <a:solidFill>
                  <a:schemeClr val="tx1"/>
                </a:solidFill>
                <a:latin typeface="Calibri" pitchFamily="34" charset="0"/>
                <a:cs typeface="Arial" charset="0"/>
              </a:defRPr>
            </a:lvl3pPr>
            <a:lvl4pPr marL="1600200" indent="-228600" defTabSz="457200" eaLnBrk="0" hangingPunct="0">
              <a:defRPr>
                <a:solidFill>
                  <a:schemeClr val="tx1"/>
                </a:solidFill>
                <a:latin typeface="Calibri" pitchFamily="34" charset="0"/>
                <a:cs typeface="Arial" charset="0"/>
              </a:defRPr>
            </a:lvl4pPr>
            <a:lvl5pPr marL="2057400" indent="-228600" defTabSz="4572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endParaRPr lang="en-US" altLang="en-US">
              <a:solidFill>
                <a:srgbClr val="000000"/>
              </a:solidFill>
              <a:ea typeface="+mn-ea"/>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8"/>
          <p:cNvSpPr>
            <a:spLocks noChangeArrowheads="1"/>
          </p:cNvSpPr>
          <p:nvPr/>
        </p:nvSpPr>
        <p:spPr bwMode="auto">
          <a:xfrm>
            <a:off x="838200" y="6629400"/>
            <a:ext cx="381000" cy="228600"/>
          </a:xfrm>
          <a:prstGeom prst="rect">
            <a:avLst/>
          </a:prstGeom>
          <a:noFill/>
          <a:ln>
            <a:noFill/>
          </a:ln>
        </p:spPr>
        <p:txBody>
          <a:bodyPr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eaLnBrk="1" hangingPunct="1">
              <a:spcBef>
                <a:spcPct val="0"/>
              </a:spcBef>
              <a:buFontTx/>
              <a:buNone/>
            </a:pPr>
            <a:fld id="{32C229D2-0347-499A-B823-EC4B733BBAAE}" type="slidenum">
              <a:rPr lang="en-US" altLang="en-US" sz="1200" b="1">
                <a:solidFill>
                  <a:srgbClr val="FF6600"/>
                </a:solidFill>
                <a:latin typeface="Times New Roman" panose="02020603050405020304" pitchFamily="18" charset="0"/>
                <a:cs typeface="Arial" panose="020B0604020202020204" pitchFamily="34" charset="0"/>
              </a:rPr>
              <a:pPr algn="ctr" defTabSz="914400" eaLnBrk="1" hangingPunct="1">
                <a:spcBef>
                  <a:spcPct val="0"/>
                </a:spcBef>
                <a:buFontTx/>
                <a:buNone/>
              </a:pPr>
              <a:t>52</a:t>
            </a:fld>
            <a:endParaRPr lang="en-US" altLang="en-US" sz="1200" b="1">
              <a:solidFill>
                <a:srgbClr val="FF6600"/>
              </a:solidFill>
              <a:latin typeface="Times New Roman" panose="02020603050405020304" pitchFamily="18" charset="0"/>
              <a:cs typeface="Arial" panose="020B0604020202020204" pitchFamily="34" charset="0"/>
            </a:endParaRPr>
          </a:p>
        </p:txBody>
      </p:sp>
      <p:sp>
        <p:nvSpPr>
          <p:cNvPr id="193539" name="Rectangle 27"/>
          <p:cNvSpPr>
            <a:spLocks noChangeArrowheads="1"/>
          </p:cNvSpPr>
          <p:nvPr/>
        </p:nvSpPr>
        <p:spPr bwMode="auto">
          <a:xfrm>
            <a:off x="838200" y="0"/>
            <a:ext cx="8305800" cy="400050"/>
          </a:xfrm>
          <a:prstGeom prst="rect">
            <a:avLst/>
          </a:prstGeom>
          <a:noFill/>
          <a:ln>
            <a:noFill/>
          </a:ln>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a:spcBef>
                <a:spcPct val="0"/>
              </a:spcBef>
              <a:buFontTx/>
              <a:buNone/>
              <a:defRPr/>
            </a:pPr>
            <a:r>
              <a:rPr lang="en-US" altLang="en-US" sz="2000" b="1">
                <a:solidFill>
                  <a:srgbClr val="3333FF"/>
                </a:solidFill>
                <a:ea typeface="+mn-ea"/>
                <a:cs typeface="Arial" charset="0"/>
              </a:rPr>
              <a:t>   Downward Negative Leader Stepping Mechanism</a:t>
            </a:r>
            <a:endParaRPr lang="en-US" altLang="en-US" sz="2000" b="1">
              <a:solidFill>
                <a:srgbClr val="0000FF"/>
              </a:solidFill>
              <a:ea typeface="+mn-ea"/>
              <a:cs typeface="Arial" charset="0"/>
            </a:endParaRPr>
          </a:p>
        </p:txBody>
      </p:sp>
      <p:sp>
        <p:nvSpPr>
          <p:cNvPr id="193540" name="Line 18"/>
          <p:cNvSpPr>
            <a:spLocks noChangeShapeType="1"/>
          </p:cNvSpPr>
          <p:nvPr/>
        </p:nvSpPr>
        <p:spPr bwMode="auto">
          <a:xfrm>
            <a:off x="914400" y="382588"/>
            <a:ext cx="8229600" cy="0"/>
          </a:xfrm>
          <a:prstGeom prst="line">
            <a:avLst/>
          </a:prstGeom>
          <a:noFill/>
          <a:ln w="19050">
            <a:solidFill>
              <a:srgbClr val="FF812B"/>
            </a:solidFill>
            <a:round/>
            <a:headEnd/>
            <a:tailEnd/>
          </a:ln>
        </p:spPr>
        <p:txBody>
          <a:bodyPr/>
          <a:lstStyle/>
          <a:p>
            <a:pPr defTabSz="914400" eaLnBrk="0" hangingPunct="0">
              <a:defRPr/>
            </a:pPr>
            <a:endParaRPr lang="en-US">
              <a:solidFill>
                <a:srgbClr val="000000"/>
              </a:solidFill>
              <a:latin typeface="Calibri" pitchFamily="34" charset="0"/>
              <a:ea typeface="+mn-ea"/>
              <a:cs typeface="Arial" charset="0"/>
            </a:endParaRPr>
          </a:p>
        </p:txBody>
      </p:sp>
      <p:pic>
        <p:nvPicPr>
          <p:cNvPr id="234501" name="Picture 2" descr="C:\Users\somu\Desktop\Lightning lab\ICAE 2011\Biagi et al [2010] fig.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444500"/>
            <a:ext cx="4724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2" name="Text Box 4"/>
          <p:cNvSpPr txBox="1">
            <a:spLocks noChangeArrowheads="1"/>
          </p:cNvSpPr>
          <p:nvPr/>
        </p:nvSpPr>
        <p:spPr bwMode="auto">
          <a:xfrm>
            <a:off x="152400" y="4711700"/>
            <a:ext cx="8994775" cy="2032000"/>
          </a:xfrm>
          <a:prstGeom prst="rect">
            <a:avLst/>
          </a:prstGeom>
          <a:noFill/>
          <a:ln>
            <a:noFill/>
          </a:ln>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a:spcBef>
                <a:spcPct val="0"/>
              </a:spcBef>
              <a:buFontTx/>
              <a:buNone/>
              <a:defRPr/>
            </a:pPr>
            <a:r>
              <a:rPr lang="en-US" altLang="en-US" sz="1800">
                <a:solidFill>
                  <a:srgbClr val="000000"/>
                </a:solidFill>
                <a:ea typeface="+mn-ea"/>
                <a:cs typeface="Arial" charset="0"/>
              </a:rPr>
              <a:t>The bottom 20 m of the downward‐extending leader channel of a </a:t>
            </a:r>
            <a:r>
              <a:rPr lang="en-US" altLang="en-US" sz="1800">
                <a:solidFill>
                  <a:srgbClr val="0021A5"/>
                </a:solidFill>
                <a:ea typeface="+mn-ea"/>
                <a:cs typeface="Arial" charset="0"/>
              </a:rPr>
              <a:t>triggered-lightning flash </a:t>
            </a:r>
            <a:r>
              <a:rPr lang="en-US" altLang="en-US" sz="1800">
                <a:solidFill>
                  <a:srgbClr val="000000"/>
                </a:solidFill>
                <a:ea typeface="+mn-ea"/>
                <a:cs typeface="Arial" charset="0"/>
              </a:rPr>
              <a:t>(Camp Blanding, Florida) in the nine high-speed video frames (</a:t>
            </a:r>
            <a:r>
              <a:rPr lang="en-US" altLang="en-US" sz="1800">
                <a:solidFill>
                  <a:srgbClr val="A50021"/>
                </a:solidFill>
                <a:ea typeface="+mn-ea"/>
                <a:cs typeface="Arial" charset="0"/>
              </a:rPr>
              <a:t>240 kfps, 4.17 us per frame</a:t>
            </a:r>
            <a:r>
              <a:rPr lang="en-US" altLang="en-US" sz="1800">
                <a:solidFill>
                  <a:srgbClr val="000000"/>
                </a:solidFill>
                <a:ea typeface="+mn-ea"/>
                <a:cs typeface="Arial" charset="0"/>
              </a:rPr>
              <a:t>). Each image shows about 20 m × 20 m. The white arrows point to the luminous segments, </a:t>
            </a:r>
            <a:r>
              <a:rPr lang="en-US" altLang="en-US" sz="1800">
                <a:solidFill>
                  <a:srgbClr val="0000FF"/>
                </a:solidFill>
                <a:ea typeface="+mn-ea"/>
                <a:cs typeface="Arial" charset="0"/>
              </a:rPr>
              <a:t>1 to 4 m in length</a:t>
            </a:r>
            <a:r>
              <a:rPr lang="en-US" altLang="en-US" sz="1800">
                <a:solidFill>
                  <a:srgbClr val="000000"/>
                </a:solidFill>
                <a:ea typeface="+mn-ea"/>
                <a:cs typeface="Arial" charset="0"/>
              </a:rPr>
              <a:t>, that formed separately from and </a:t>
            </a:r>
            <a:r>
              <a:rPr lang="en-US" altLang="en-US" sz="1800">
                <a:solidFill>
                  <a:srgbClr val="0000FF"/>
                </a:solidFill>
                <a:ea typeface="+mn-ea"/>
                <a:cs typeface="Arial" charset="0"/>
              </a:rPr>
              <a:t>1 to 10 m below </a:t>
            </a:r>
            <a:r>
              <a:rPr lang="en-US" altLang="en-US" sz="1800">
                <a:solidFill>
                  <a:srgbClr val="000000"/>
                </a:solidFill>
                <a:ea typeface="+mn-ea"/>
                <a:cs typeface="Arial" charset="0"/>
              </a:rPr>
              <a:t>the downward extending leader channel. The leader traveled 100 m from frame 1 to frame 9 where it was 30 m above its termination point. The return stroke began during frame 10. Adapted from Biagi </a:t>
            </a:r>
            <a:r>
              <a:rPr lang="en-US" altLang="en-US" sz="1800" i="1">
                <a:solidFill>
                  <a:srgbClr val="000000"/>
                </a:solidFill>
                <a:ea typeface="+mn-ea"/>
                <a:cs typeface="Arial" charset="0"/>
              </a:rPr>
              <a:t>et al. </a:t>
            </a:r>
            <a:r>
              <a:rPr lang="en-US" altLang="en-US" sz="1800">
                <a:solidFill>
                  <a:srgbClr val="000000"/>
                </a:solidFill>
                <a:ea typeface="+mn-ea"/>
                <a:cs typeface="Arial" charset="0"/>
              </a:rPr>
              <a:t>(2010).</a:t>
            </a:r>
            <a:endParaRPr lang="en-US" altLang="ja-JP" sz="1800">
              <a:solidFill>
                <a:srgbClr val="000000"/>
              </a:solidFill>
              <a:cs typeface="Arial"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8"/>
          <p:cNvSpPr>
            <a:spLocks noChangeArrowheads="1"/>
          </p:cNvSpPr>
          <p:nvPr/>
        </p:nvSpPr>
        <p:spPr bwMode="auto">
          <a:xfrm>
            <a:off x="838200" y="6629400"/>
            <a:ext cx="381000" cy="228600"/>
          </a:xfrm>
          <a:prstGeom prst="rect">
            <a:avLst/>
          </a:prstGeom>
          <a:noFill/>
          <a:ln>
            <a:noFill/>
          </a:ln>
        </p:spPr>
        <p:txBody>
          <a:bodyPr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eaLnBrk="1" hangingPunct="1">
              <a:spcBef>
                <a:spcPct val="0"/>
              </a:spcBef>
              <a:buFontTx/>
              <a:buNone/>
            </a:pPr>
            <a:fld id="{04F2A3EC-6B71-4A26-9EF3-8830FFD9D7FE}" type="slidenum">
              <a:rPr lang="en-US" altLang="en-US" sz="1200" b="1">
                <a:solidFill>
                  <a:srgbClr val="FF6600"/>
                </a:solidFill>
                <a:latin typeface="Times New Roman" panose="02020603050405020304" pitchFamily="18" charset="0"/>
                <a:cs typeface="Arial" panose="020B0604020202020204" pitchFamily="34" charset="0"/>
              </a:rPr>
              <a:pPr algn="ctr" defTabSz="914400" eaLnBrk="1" hangingPunct="1">
                <a:spcBef>
                  <a:spcPct val="0"/>
                </a:spcBef>
                <a:buFontTx/>
                <a:buNone/>
              </a:pPr>
              <a:t>53</a:t>
            </a:fld>
            <a:endParaRPr lang="en-US" altLang="en-US" sz="1200" b="1">
              <a:solidFill>
                <a:srgbClr val="FF6600"/>
              </a:solidFill>
              <a:latin typeface="Times New Roman" panose="02020603050405020304" pitchFamily="18" charset="0"/>
              <a:cs typeface="Arial" panose="020B0604020202020204" pitchFamily="34" charset="0"/>
            </a:endParaRPr>
          </a:p>
        </p:txBody>
      </p:sp>
      <p:sp>
        <p:nvSpPr>
          <p:cNvPr id="195587" name="Rectangle 27"/>
          <p:cNvSpPr>
            <a:spLocks noChangeArrowheads="1"/>
          </p:cNvSpPr>
          <p:nvPr/>
        </p:nvSpPr>
        <p:spPr bwMode="auto">
          <a:xfrm>
            <a:off x="838200" y="152400"/>
            <a:ext cx="8305800" cy="369888"/>
          </a:xfrm>
          <a:prstGeom prst="rect">
            <a:avLst/>
          </a:prstGeom>
          <a:noFill/>
          <a:ln>
            <a:noFill/>
          </a:ln>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a:spcBef>
                <a:spcPct val="0"/>
              </a:spcBef>
              <a:buFontTx/>
              <a:buNone/>
              <a:defRPr/>
            </a:pPr>
            <a:r>
              <a:rPr lang="en-US" altLang="en-US" sz="1800" b="1">
                <a:solidFill>
                  <a:srgbClr val="3333FF"/>
                </a:solidFill>
                <a:ea typeface="+mn-ea"/>
                <a:cs typeface="Arial" charset="0"/>
              </a:rPr>
              <a:t>   Downward  Negative Leader Stepping Mechanism</a:t>
            </a:r>
            <a:endParaRPr lang="en-US" altLang="en-US" sz="1800" b="1">
              <a:solidFill>
                <a:srgbClr val="0000FF"/>
              </a:solidFill>
              <a:ea typeface="+mn-ea"/>
              <a:cs typeface="Arial" charset="0"/>
            </a:endParaRPr>
          </a:p>
        </p:txBody>
      </p:sp>
      <p:sp>
        <p:nvSpPr>
          <p:cNvPr id="195588" name="Line 18"/>
          <p:cNvSpPr>
            <a:spLocks noChangeShapeType="1"/>
          </p:cNvSpPr>
          <p:nvPr/>
        </p:nvSpPr>
        <p:spPr bwMode="auto">
          <a:xfrm>
            <a:off x="914400" y="457200"/>
            <a:ext cx="8229600" cy="0"/>
          </a:xfrm>
          <a:prstGeom prst="line">
            <a:avLst/>
          </a:prstGeom>
          <a:noFill/>
          <a:ln w="19050">
            <a:solidFill>
              <a:srgbClr val="FF812B"/>
            </a:solidFill>
            <a:round/>
            <a:headEnd/>
            <a:tailEnd/>
          </a:ln>
        </p:spPr>
        <p:txBody>
          <a:bodyPr/>
          <a:lstStyle/>
          <a:p>
            <a:pPr defTabSz="914400" eaLnBrk="0" hangingPunct="0">
              <a:defRPr/>
            </a:pPr>
            <a:endParaRPr lang="en-US">
              <a:solidFill>
                <a:srgbClr val="000000"/>
              </a:solidFill>
              <a:latin typeface="Calibri" pitchFamily="34" charset="0"/>
              <a:ea typeface="+mn-ea"/>
              <a:cs typeface="Arial" charset="0"/>
            </a:endParaRPr>
          </a:p>
        </p:txBody>
      </p:sp>
      <p:pic>
        <p:nvPicPr>
          <p:cNvPr id="235525" name="Picture 3" descr="\\psf\Host\Users\christopherbiagi\Documents\myPublications\Biagi2010spaceStem\figures\diagram\TIP for DEFEN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2438400"/>
            <a:ext cx="2455862"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6" name="Picture 1" descr="\\psf\Host\Users\christopherbiagi\Documents\myPublications\Biagi2010spaceStem\figures\diagram\DIAGRAM for DEFEN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5363" y="1668463"/>
            <a:ext cx="4224337" cy="437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p:cNvCxnSpPr/>
          <p:nvPr/>
        </p:nvCxnSpPr>
        <p:spPr>
          <a:xfrm rot="16200000" flipH="1">
            <a:off x="657225" y="4219575"/>
            <a:ext cx="1438275" cy="9525"/>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195593" idx="2"/>
          </p:cNvCxnSpPr>
          <p:nvPr/>
        </p:nvCxnSpPr>
        <p:spPr>
          <a:xfrm rot="5400000">
            <a:off x="2638425" y="2336801"/>
            <a:ext cx="808037" cy="79851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95593" name="TextBox 14"/>
          <p:cNvSpPr txBox="1">
            <a:spLocks noChangeArrowheads="1"/>
          </p:cNvSpPr>
          <p:nvPr/>
        </p:nvSpPr>
        <p:spPr bwMode="auto">
          <a:xfrm>
            <a:off x="2581275" y="2039938"/>
            <a:ext cx="1722438" cy="292100"/>
          </a:xfrm>
          <a:prstGeom prst="rect">
            <a:avLst/>
          </a:prstGeom>
          <a:noFill/>
          <a:ln>
            <a:noFill/>
          </a:ln>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a:spcBef>
                <a:spcPct val="0"/>
              </a:spcBef>
              <a:buFontTx/>
              <a:buNone/>
              <a:defRPr/>
            </a:pPr>
            <a:r>
              <a:rPr lang="en-US" altLang="en-US" sz="1300" b="1">
                <a:solidFill>
                  <a:srgbClr val="000000"/>
                </a:solidFill>
                <a:latin typeface="Times New Roman" pitchFamily="18" charset="0"/>
                <a:ea typeface="+mn-ea"/>
                <a:cs typeface="Times New Roman" pitchFamily="18" charset="0"/>
              </a:rPr>
              <a:t>primary leader channel</a:t>
            </a:r>
          </a:p>
        </p:txBody>
      </p:sp>
      <p:cxnSp>
        <p:nvCxnSpPr>
          <p:cNvPr id="16" name="Straight Arrow Connector 15"/>
          <p:cNvCxnSpPr>
            <a:stCxn id="195595" idx="1"/>
          </p:cNvCxnSpPr>
          <p:nvPr/>
        </p:nvCxnSpPr>
        <p:spPr>
          <a:xfrm rot="10800000" flipV="1">
            <a:off x="2974975" y="3362325"/>
            <a:ext cx="752475" cy="4206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95595" name="TextBox 16"/>
          <p:cNvSpPr txBox="1">
            <a:spLocks noChangeArrowheads="1"/>
          </p:cNvSpPr>
          <p:nvPr/>
        </p:nvSpPr>
        <p:spPr bwMode="auto">
          <a:xfrm>
            <a:off x="3727450" y="3116263"/>
            <a:ext cx="822325" cy="492125"/>
          </a:xfrm>
          <a:prstGeom prst="rect">
            <a:avLst/>
          </a:prstGeom>
          <a:noFill/>
          <a:ln>
            <a:noFill/>
          </a:ln>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a:spcBef>
                <a:spcPct val="0"/>
              </a:spcBef>
              <a:buFontTx/>
              <a:buNone/>
              <a:defRPr/>
            </a:pPr>
            <a:r>
              <a:rPr lang="en-US" altLang="en-US" sz="1300" b="1">
                <a:solidFill>
                  <a:srgbClr val="000000"/>
                </a:solidFill>
                <a:latin typeface="Times New Roman" pitchFamily="18" charset="0"/>
                <a:ea typeface="+mn-ea"/>
                <a:cs typeface="Times New Roman" pitchFamily="18" charset="0"/>
              </a:rPr>
              <a:t>positive</a:t>
            </a:r>
          </a:p>
          <a:p>
            <a:pPr defTabSz="914400">
              <a:spcBef>
                <a:spcPct val="0"/>
              </a:spcBef>
              <a:buFontTx/>
              <a:buNone/>
              <a:defRPr/>
            </a:pPr>
            <a:r>
              <a:rPr lang="en-US" altLang="en-US" sz="1300" b="1">
                <a:solidFill>
                  <a:srgbClr val="000000"/>
                </a:solidFill>
                <a:latin typeface="Times New Roman" pitchFamily="18" charset="0"/>
                <a:ea typeface="+mn-ea"/>
                <a:cs typeface="Times New Roman" pitchFamily="18" charset="0"/>
              </a:rPr>
              <a:t>streamers</a:t>
            </a:r>
          </a:p>
        </p:txBody>
      </p:sp>
      <p:sp>
        <p:nvSpPr>
          <p:cNvPr id="195596" name="TextBox 17"/>
          <p:cNvSpPr txBox="1">
            <a:spLocks noChangeArrowheads="1"/>
          </p:cNvSpPr>
          <p:nvPr/>
        </p:nvSpPr>
        <p:spPr bwMode="auto">
          <a:xfrm>
            <a:off x="4043363" y="3984625"/>
            <a:ext cx="822325" cy="492125"/>
          </a:xfrm>
          <a:prstGeom prst="rect">
            <a:avLst/>
          </a:prstGeom>
          <a:noFill/>
          <a:ln>
            <a:noFill/>
          </a:ln>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a:spcBef>
                <a:spcPct val="0"/>
              </a:spcBef>
              <a:buFontTx/>
              <a:buNone/>
              <a:defRPr/>
            </a:pPr>
            <a:r>
              <a:rPr lang="en-US" altLang="en-US" sz="1300" b="1">
                <a:solidFill>
                  <a:srgbClr val="000000"/>
                </a:solidFill>
                <a:latin typeface="Times New Roman" pitchFamily="18" charset="0"/>
                <a:ea typeface="+mn-ea"/>
                <a:cs typeface="Times New Roman" pitchFamily="18" charset="0"/>
              </a:rPr>
              <a:t>negative</a:t>
            </a:r>
          </a:p>
          <a:p>
            <a:pPr defTabSz="914400">
              <a:spcBef>
                <a:spcPct val="0"/>
              </a:spcBef>
              <a:buFontTx/>
              <a:buNone/>
              <a:defRPr/>
            </a:pPr>
            <a:r>
              <a:rPr lang="en-US" altLang="en-US" sz="1300" b="1">
                <a:solidFill>
                  <a:srgbClr val="000000"/>
                </a:solidFill>
                <a:latin typeface="Times New Roman" pitchFamily="18" charset="0"/>
                <a:ea typeface="+mn-ea"/>
                <a:cs typeface="Times New Roman" pitchFamily="18" charset="0"/>
              </a:rPr>
              <a:t>streamers</a:t>
            </a:r>
          </a:p>
        </p:txBody>
      </p:sp>
      <p:cxnSp>
        <p:nvCxnSpPr>
          <p:cNvPr id="19" name="Straight Arrow Connector 18"/>
          <p:cNvCxnSpPr>
            <a:stCxn id="195596" idx="1"/>
          </p:cNvCxnSpPr>
          <p:nvPr/>
        </p:nvCxnSpPr>
        <p:spPr>
          <a:xfrm rot="10800000" flipV="1">
            <a:off x="3465513" y="4230688"/>
            <a:ext cx="577850" cy="31115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95599" idx="1"/>
          </p:cNvCxnSpPr>
          <p:nvPr/>
        </p:nvCxnSpPr>
        <p:spPr>
          <a:xfrm rot="10800000" flipV="1">
            <a:off x="3200400" y="3833813"/>
            <a:ext cx="460375" cy="4445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95599" name="TextBox 20"/>
          <p:cNvSpPr txBox="1">
            <a:spLocks noChangeArrowheads="1"/>
          </p:cNvSpPr>
          <p:nvPr/>
        </p:nvSpPr>
        <p:spPr bwMode="auto">
          <a:xfrm>
            <a:off x="3660775" y="3687763"/>
            <a:ext cx="909638" cy="292100"/>
          </a:xfrm>
          <a:prstGeom prst="rect">
            <a:avLst/>
          </a:prstGeom>
          <a:noFill/>
          <a:ln>
            <a:noFill/>
          </a:ln>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a:spcBef>
                <a:spcPct val="0"/>
              </a:spcBef>
              <a:buFontTx/>
              <a:buNone/>
              <a:defRPr/>
            </a:pPr>
            <a:r>
              <a:rPr lang="en-US" altLang="en-US" sz="1300" b="1">
                <a:solidFill>
                  <a:srgbClr val="000000"/>
                </a:solidFill>
                <a:latin typeface="Times New Roman" pitchFamily="18" charset="0"/>
                <a:ea typeface="+mn-ea"/>
                <a:cs typeface="Times New Roman" pitchFamily="18" charset="0"/>
              </a:rPr>
              <a:t>space stem</a:t>
            </a:r>
          </a:p>
        </p:txBody>
      </p:sp>
      <p:sp>
        <p:nvSpPr>
          <p:cNvPr id="195600" name="TextBox 21"/>
          <p:cNvSpPr txBox="1">
            <a:spLocks noChangeArrowheads="1"/>
          </p:cNvSpPr>
          <p:nvPr/>
        </p:nvSpPr>
        <p:spPr bwMode="auto">
          <a:xfrm>
            <a:off x="152400" y="3733800"/>
            <a:ext cx="979488" cy="922338"/>
          </a:xfrm>
          <a:prstGeom prst="rect">
            <a:avLst/>
          </a:prstGeom>
          <a:noFill/>
          <a:ln>
            <a:noFill/>
          </a:ln>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a:spcBef>
                <a:spcPct val="0"/>
              </a:spcBef>
              <a:buFontTx/>
              <a:buNone/>
              <a:defRPr/>
            </a:pPr>
            <a:r>
              <a:rPr lang="en-US" altLang="en-US" sz="2000" b="1">
                <a:solidFill>
                  <a:srgbClr val="000000"/>
                </a:solidFill>
                <a:latin typeface="Times New Roman" pitchFamily="18" charset="0"/>
                <a:ea typeface="+mn-ea"/>
                <a:cs typeface="Times New Roman" pitchFamily="18" charset="0"/>
              </a:rPr>
              <a:t>streamer</a:t>
            </a:r>
          </a:p>
          <a:p>
            <a:pPr defTabSz="914400">
              <a:spcBef>
                <a:spcPct val="0"/>
              </a:spcBef>
              <a:buFontTx/>
              <a:buNone/>
              <a:defRPr/>
            </a:pPr>
            <a:r>
              <a:rPr lang="en-US" altLang="en-US" sz="2000" b="1">
                <a:solidFill>
                  <a:srgbClr val="000000"/>
                </a:solidFill>
                <a:latin typeface="Times New Roman" pitchFamily="18" charset="0"/>
                <a:ea typeface="+mn-ea"/>
                <a:cs typeface="Times New Roman" pitchFamily="18" charset="0"/>
              </a:rPr>
              <a:t>zone </a:t>
            </a:r>
          </a:p>
          <a:p>
            <a:pPr defTabSz="914400">
              <a:spcBef>
                <a:spcPct val="0"/>
              </a:spcBef>
              <a:buFontTx/>
              <a:buNone/>
              <a:defRPr/>
            </a:pPr>
            <a:r>
              <a:rPr lang="en-US" altLang="en-US" sz="2000" b="1">
                <a:solidFill>
                  <a:srgbClr val="000000"/>
                </a:solidFill>
                <a:latin typeface="Times New Roman" pitchFamily="18" charset="0"/>
                <a:ea typeface="+mn-ea"/>
                <a:cs typeface="Times New Roman" pitchFamily="18" charset="0"/>
              </a:rPr>
              <a:t>~ 2 m</a:t>
            </a:r>
          </a:p>
        </p:txBody>
      </p:sp>
      <p:sp>
        <p:nvSpPr>
          <p:cNvPr id="195601" name="TextBox 22"/>
          <p:cNvSpPr txBox="1">
            <a:spLocks noChangeArrowheads="1"/>
          </p:cNvSpPr>
          <p:nvPr/>
        </p:nvSpPr>
        <p:spPr bwMode="auto">
          <a:xfrm>
            <a:off x="3732213" y="1098550"/>
            <a:ext cx="1046162" cy="307975"/>
          </a:xfrm>
          <a:prstGeom prst="rect">
            <a:avLst/>
          </a:prstGeom>
          <a:noFill/>
          <a:ln>
            <a:noFill/>
          </a:ln>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a:spcBef>
                <a:spcPct val="0"/>
              </a:spcBef>
              <a:buFontTx/>
              <a:buNone/>
              <a:defRPr/>
            </a:pPr>
            <a:r>
              <a:rPr lang="en-US" altLang="en-US" sz="1400" b="1">
                <a:solidFill>
                  <a:srgbClr val="000000"/>
                </a:solidFill>
                <a:latin typeface="Times New Roman" pitchFamily="18" charset="0"/>
                <a:ea typeface="+mn-ea"/>
                <a:cs typeface="Times New Roman" pitchFamily="18" charset="0"/>
              </a:rPr>
              <a:t>HV cathode</a:t>
            </a:r>
          </a:p>
        </p:txBody>
      </p:sp>
      <p:cxnSp>
        <p:nvCxnSpPr>
          <p:cNvPr id="24" name="Straight Arrow Connector 23"/>
          <p:cNvCxnSpPr/>
          <p:nvPr/>
        </p:nvCxnSpPr>
        <p:spPr>
          <a:xfrm rot="16200000" flipH="1">
            <a:off x="4701382" y="1391444"/>
            <a:ext cx="450850" cy="42068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6276975" y="1358900"/>
            <a:ext cx="1233488"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95604" name="TextBox 25"/>
          <p:cNvSpPr txBox="1">
            <a:spLocks noChangeArrowheads="1"/>
          </p:cNvSpPr>
          <p:nvPr/>
        </p:nvSpPr>
        <p:spPr bwMode="auto">
          <a:xfrm>
            <a:off x="6581775" y="1062038"/>
            <a:ext cx="519113" cy="306387"/>
          </a:xfrm>
          <a:prstGeom prst="rect">
            <a:avLst/>
          </a:prstGeom>
          <a:noFill/>
          <a:ln>
            <a:noFill/>
          </a:ln>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a:spcBef>
                <a:spcPct val="0"/>
              </a:spcBef>
              <a:buFontTx/>
              <a:buNone/>
              <a:defRPr/>
            </a:pPr>
            <a:r>
              <a:rPr lang="en-US" altLang="en-US" sz="1400" b="1">
                <a:solidFill>
                  <a:srgbClr val="000000"/>
                </a:solidFill>
                <a:latin typeface="Times New Roman" pitchFamily="18" charset="0"/>
                <a:ea typeface="+mn-ea"/>
                <a:cs typeface="Times New Roman" pitchFamily="18" charset="0"/>
              </a:rPr>
              <a:t>time</a:t>
            </a:r>
          </a:p>
        </p:txBody>
      </p:sp>
      <p:cxnSp>
        <p:nvCxnSpPr>
          <p:cNvPr id="27" name="Straight Arrow Connector 26"/>
          <p:cNvCxnSpPr/>
          <p:nvPr/>
        </p:nvCxnSpPr>
        <p:spPr>
          <a:xfrm rot="16200000" flipH="1">
            <a:off x="6259512" y="1963738"/>
            <a:ext cx="200025" cy="5715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95606" name="TextBox 27"/>
          <p:cNvSpPr txBox="1">
            <a:spLocks noChangeArrowheads="1"/>
          </p:cNvSpPr>
          <p:nvPr/>
        </p:nvSpPr>
        <p:spPr bwMode="auto">
          <a:xfrm>
            <a:off x="5964238" y="1646238"/>
            <a:ext cx="1722437" cy="292100"/>
          </a:xfrm>
          <a:prstGeom prst="rect">
            <a:avLst/>
          </a:prstGeom>
          <a:noFill/>
          <a:ln>
            <a:noFill/>
          </a:ln>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a:spcBef>
                <a:spcPct val="0"/>
              </a:spcBef>
              <a:buFontTx/>
              <a:buNone/>
              <a:defRPr/>
            </a:pPr>
            <a:r>
              <a:rPr lang="en-US" altLang="en-US" sz="1300" b="1">
                <a:solidFill>
                  <a:srgbClr val="000000"/>
                </a:solidFill>
                <a:latin typeface="Times New Roman" pitchFamily="18" charset="0"/>
                <a:ea typeface="+mn-ea"/>
                <a:cs typeface="Times New Roman" pitchFamily="18" charset="0"/>
              </a:rPr>
              <a:t>primary leader channel</a:t>
            </a:r>
          </a:p>
        </p:txBody>
      </p:sp>
      <p:cxnSp>
        <p:nvCxnSpPr>
          <p:cNvPr id="29" name="Straight Arrow Connector 28"/>
          <p:cNvCxnSpPr/>
          <p:nvPr/>
        </p:nvCxnSpPr>
        <p:spPr>
          <a:xfrm rot="16200000" flipH="1">
            <a:off x="7485856" y="2026444"/>
            <a:ext cx="258763" cy="8572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4535488" y="2232025"/>
            <a:ext cx="1479550" cy="108267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195596" idx="3"/>
          </p:cNvCxnSpPr>
          <p:nvPr/>
        </p:nvCxnSpPr>
        <p:spPr>
          <a:xfrm flipV="1">
            <a:off x="4865688" y="2774950"/>
            <a:ext cx="1276350" cy="145573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4552950" y="2513013"/>
            <a:ext cx="1509713" cy="132556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rot="10800000" flipV="1">
            <a:off x="6848475" y="2266950"/>
            <a:ext cx="1771650" cy="40481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rot="5400000">
            <a:off x="7704932" y="2497931"/>
            <a:ext cx="1122362" cy="68262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5613" name="TextBox 34"/>
          <p:cNvSpPr txBox="1">
            <a:spLocks noChangeArrowheads="1"/>
          </p:cNvSpPr>
          <p:nvPr/>
        </p:nvSpPr>
        <p:spPr bwMode="auto">
          <a:xfrm>
            <a:off x="8551863" y="1812925"/>
            <a:ext cx="592137" cy="492125"/>
          </a:xfrm>
          <a:prstGeom prst="rect">
            <a:avLst/>
          </a:prstGeom>
          <a:noFill/>
          <a:ln>
            <a:noFill/>
          </a:ln>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a:spcBef>
                <a:spcPct val="0"/>
              </a:spcBef>
              <a:buFontTx/>
              <a:buNone/>
              <a:defRPr/>
            </a:pPr>
            <a:r>
              <a:rPr lang="en-US" altLang="en-US" sz="1300" b="1">
                <a:solidFill>
                  <a:srgbClr val="000000"/>
                </a:solidFill>
                <a:latin typeface="Times New Roman" pitchFamily="18" charset="0"/>
                <a:ea typeface="+mn-ea"/>
                <a:cs typeface="Times New Roman" pitchFamily="18" charset="0"/>
              </a:rPr>
              <a:t>space</a:t>
            </a:r>
          </a:p>
          <a:p>
            <a:pPr defTabSz="914400">
              <a:spcBef>
                <a:spcPct val="0"/>
              </a:spcBef>
              <a:buFontTx/>
              <a:buNone/>
              <a:defRPr/>
            </a:pPr>
            <a:r>
              <a:rPr lang="en-US" altLang="en-US" sz="1300" b="1">
                <a:solidFill>
                  <a:srgbClr val="000000"/>
                </a:solidFill>
                <a:latin typeface="Times New Roman" pitchFamily="18" charset="0"/>
                <a:ea typeface="+mn-ea"/>
                <a:cs typeface="Times New Roman" pitchFamily="18" charset="0"/>
              </a:rPr>
              <a:t>leader</a:t>
            </a:r>
          </a:p>
        </p:txBody>
      </p:sp>
      <p:sp>
        <p:nvSpPr>
          <p:cNvPr id="195614" name="TextBox 35"/>
          <p:cNvSpPr txBox="1">
            <a:spLocks noChangeArrowheads="1"/>
          </p:cNvSpPr>
          <p:nvPr/>
        </p:nvSpPr>
        <p:spPr bwMode="auto">
          <a:xfrm>
            <a:off x="846138" y="706438"/>
            <a:ext cx="1887537" cy="369887"/>
          </a:xfrm>
          <a:prstGeom prst="rect">
            <a:avLst/>
          </a:prstGeom>
          <a:noFill/>
          <a:ln>
            <a:noFill/>
          </a:ln>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a:spcBef>
                <a:spcPct val="0"/>
              </a:spcBef>
              <a:buFontTx/>
              <a:buNone/>
              <a:defRPr/>
            </a:pPr>
            <a:r>
              <a:rPr lang="en-US" altLang="en-US" sz="2000" b="1" i="1">
                <a:solidFill>
                  <a:srgbClr val="000000"/>
                </a:solidFill>
                <a:ea typeface="+mn-ea"/>
                <a:cs typeface="Arial" charset="0"/>
              </a:rPr>
              <a:t>Gorin et al. </a:t>
            </a:r>
            <a:r>
              <a:rPr lang="en-US" altLang="en-US" sz="2000" b="1">
                <a:solidFill>
                  <a:srgbClr val="000000"/>
                </a:solidFill>
                <a:ea typeface="+mn-ea"/>
                <a:cs typeface="Arial" charset="0"/>
              </a:rPr>
              <a:t>[1978]</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itle 1"/>
          <p:cNvSpPr>
            <a:spLocks noGrp="1"/>
          </p:cNvSpPr>
          <p:nvPr>
            <p:ph type="title"/>
          </p:nvPr>
        </p:nvSpPr>
        <p:spPr>
          <a:xfrm>
            <a:off x="152400" y="5029200"/>
            <a:ext cx="8915400" cy="1600200"/>
          </a:xfrm>
        </p:spPr>
        <p:txBody>
          <a:bodyPr/>
          <a:lstStyle/>
          <a:p>
            <a:pPr algn="l"/>
            <a:r>
              <a:rPr lang="en-US" altLang="en-US" sz="1800">
                <a:latin typeface="Times New Roman" panose="02020603050405020304" pitchFamily="18" charset="0"/>
                <a:cs typeface="Times New Roman" panose="02020603050405020304" pitchFamily="18" charset="0"/>
              </a:rPr>
              <a:t>The leader tip seen in frames 10 (left) and 11 (right) of HS video </a:t>
            </a:r>
            <a:r>
              <a:rPr lang="en-US" altLang="en-US" sz="1800">
                <a:solidFill>
                  <a:srgbClr val="000000"/>
                </a:solidFill>
                <a:latin typeface="Times New Roman" panose="02020603050405020304" pitchFamily="18" charset="0"/>
                <a:cs typeface="Times New Roman" panose="02020603050405020304" pitchFamily="18" charset="0"/>
              </a:rPr>
              <a:t>(</a:t>
            </a:r>
            <a:r>
              <a:rPr lang="en-US" altLang="en-US" sz="1800">
                <a:solidFill>
                  <a:srgbClr val="A50021"/>
                </a:solidFill>
                <a:latin typeface="Times New Roman" panose="02020603050405020304" pitchFamily="18" charset="0"/>
                <a:cs typeface="Times New Roman" panose="02020603050405020304" pitchFamily="18" charset="0"/>
              </a:rPr>
              <a:t>108 kfps, 9.26 us per frame, r = 440 m</a:t>
            </a:r>
            <a:r>
              <a:rPr lang="en-US" altLang="en-US" sz="1800">
                <a:solidFill>
                  <a:srgbClr val="000000"/>
                </a:solidFill>
                <a:latin typeface="Times New Roman" panose="02020603050405020304" pitchFamily="18" charset="0"/>
                <a:cs typeface="Times New Roman" panose="02020603050405020304" pitchFamily="18" charset="0"/>
              </a:rPr>
              <a:t>)</a:t>
            </a:r>
            <a:r>
              <a:rPr lang="en-US" altLang="en-US" sz="1800">
                <a:latin typeface="Times New Roman" panose="02020603050405020304" pitchFamily="18" charset="0"/>
                <a:cs typeface="Times New Roman" panose="02020603050405020304" pitchFamily="18" charset="0"/>
              </a:rPr>
              <a:t> of </a:t>
            </a:r>
            <a:r>
              <a:rPr lang="en-US" altLang="en-US" sz="1800">
                <a:solidFill>
                  <a:srgbClr val="0021A5"/>
                </a:solidFill>
                <a:latin typeface="Times New Roman" panose="02020603050405020304" pitchFamily="18" charset="0"/>
                <a:cs typeface="Times New Roman" panose="02020603050405020304" pitchFamily="18" charset="0"/>
              </a:rPr>
              <a:t>altitude triggered flash </a:t>
            </a:r>
            <a:r>
              <a:rPr lang="en-US" altLang="en-US" sz="1800">
                <a:solidFill>
                  <a:schemeClr val="tx1"/>
                </a:solidFill>
                <a:latin typeface="Times New Roman" panose="02020603050405020304" pitchFamily="18" charset="0"/>
                <a:cs typeface="Times New Roman" panose="02020603050405020304" pitchFamily="18" charset="0"/>
              </a:rPr>
              <a:t>at Camp Blanding, Florida. </a:t>
            </a:r>
            <a:r>
              <a:rPr lang="en-US" altLang="en-US" sz="1800">
                <a:latin typeface="Times New Roman" panose="02020603050405020304" pitchFamily="18" charset="0"/>
                <a:cs typeface="Times New Roman" panose="02020603050405020304" pitchFamily="18" charset="0"/>
              </a:rPr>
              <a:t>The top frames are intensity inverted, but otherwise unenhanced. The bottom frames are intensity inverted and contrast-enhanced in order to make visible the </a:t>
            </a:r>
            <a:r>
              <a:rPr lang="en-US" altLang="en-US" sz="1800">
                <a:solidFill>
                  <a:srgbClr val="A50021"/>
                </a:solidFill>
                <a:latin typeface="Times New Roman" panose="02020603050405020304" pitchFamily="18" charset="0"/>
                <a:cs typeface="Times New Roman" panose="02020603050405020304" pitchFamily="18" charset="0"/>
              </a:rPr>
              <a:t>space stem </a:t>
            </a:r>
            <a:r>
              <a:rPr lang="en-US" altLang="en-US" sz="1800">
                <a:latin typeface="Times New Roman" panose="02020603050405020304" pitchFamily="18" charset="0"/>
                <a:cs typeface="Times New Roman" panose="02020603050405020304" pitchFamily="18" charset="0"/>
              </a:rPr>
              <a:t>in frame 10 and the corona streamers and corona envelope around the leader in frame 11. The double-ended arrow represents </a:t>
            </a:r>
            <a:r>
              <a:rPr lang="en-US" altLang="en-US" sz="1800">
                <a:solidFill>
                  <a:srgbClr val="A50021"/>
                </a:solidFill>
                <a:latin typeface="Times New Roman" panose="02020603050405020304" pitchFamily="18" charset="0"/>
                <a:cs typeface="Times New Roman" panose="02020603050405020304" pitchFamily="18" charset="0"/>
              </a:rPr>
              <a:t>5 m</a:t>
            </a:r>
            <a:r>
              <a:rPr lang="en-US" altLang="en-US" sz="1800">
                <a:latin typeface="Times New Roman" panose="02020603050405020304" pitchFamily="18" charset="0"/>
                <a:cs typeface="Times New Roman" panose="02020603050405020304" pitchFamily="18" charset="0"/>
              </a:rPr>
              <a:t> in length, and it is in the same position in both frames. Adapted from Biagi et al. (2014).</a:t>
            </a:r>
          </a:p>
        </p:txBody>
      </p:sp>
      <p:pic>
        <p:nvPicPr>
          <p:cNvPr id="236547"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73263" y="522288"/>
            <a:ext cx="4724400" cy="4351337"/>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Title 1"/>
          <p:cNvSpPr>
            <a:spLocks noGrp="1"/>
          </p:cNvSpPr>
          <p:nvPr>
            <p:ph type="title"/>
          </p:nvPr>
        </p:nvSpPr>
        <p:spPr/>
        <p:txBody>
          <a:bodyPr/>
          <a:lstStyle/>
          <a:p>
            <a:endParaRPr lang="en-US" altLang="en-US"/>
          </a:p>
        </p:txBody>
      </p:sp>
      <p:sp>
        <p:nvSpPr>
          <p:cNvPr id="237571" name="Content Placeholder 2"/>
          <p:cNvSpPr>
            <a:spLocks noGrp="1"/>
          </p:cNvSpPr>
          <p:nvPr>
            <p:ph idx="1"/>
          </p:nvPr>
        </p:nvSpPr>
        <p:spPr/>
        <p:txBody>
          <a:bodyPr/>
          <a:lstStyle/>
          <a:p>
            <a:endParaRPr lang="en-US" altLang="en-US"/>
          </a:p>
        </p:txBody>
      </p:sp>
      <p:pic>
        <p:nvPicPr>
          <p:cNvPr id="237572" name="Picture 3" descr="S:\Publications\Journal Papers\Kost_2017 (steps-vs-restrikes)\Figs_for_Draft_6\Fig-3-FER-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300" y="558800"/>
            <a:ext cx="7772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8"/>
          <p:cNvSpPr>
            <a:spLocks noChangeArrowheads="1"/>
          </p:cNvSpPr>
          <p:nvPr/>
        </p:nvSpPr>
        <p:spPr bwMode="auto">
          <a:xfrm>
            <a:off x="838200" y="6629400"/>
            <a:ext cx="381000" cy="228600"/>
          </a:xfrm>
          <a:prstGeom prst="rect">
            <a:avLst/>
          </a:prstGeom>
          <a:noFill/>
          <a:ln>
            <a:noFill/>
          </a:ln>
        </p:spPr>
        <p:txBody>
          <a:bodyPr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eaLnBrk="1" hangingPunct="1">
              <a:spcBef>
                <a:spcPct val="0"/>
              </a:spcBef>
              <a:buFontTx/>
              <a:buNone/>
            </a:pPr>
            <a:fld id="{DBA102FA-206D-4133-815D-FE28FFF04274}" type="slidenum">
              <a:rPr lang="en-US" altLang="en-US" sz="1200" b="1">
                <a:solidFill>
                  <a:srgbClr val="FF6600"/>
                </a:solidFill>
                <a:latin typeface="Times New Roman" panose="02020603050405020304" pitchFamily="18" charset="0"/>
                <a:cs typeface="Arial" panose="020B0604020202020204" pitchFamily="34" charset="0"/>
              </a:rPr>
              <a:pPr algn="ctr" defTabSz="914400" eaLnBrk="1" hangingPunct="1">
                <a:spcBef>
                  <a:spcPct val="0"/>
                </a:spcBef>
                <a:buFontTx/>
                <a:buNone/>
              </a:pPr>
              <a:t>56</a:t>
            </a:fld>
            <a:endParaRPr lang="en-US" altLang="en-US" sz="1200" b="1">
              <a:solidFill>
                <a:srgbClr val="FF6600"/>
              </a:solidFill>
              <a:latin typeface="Times New Roman" panose="02020603050405020304" pitchFamily="18" charset="0"/>
              <a:cs typeface="Arial" panose="020B0604020202020204" pitchFamily="34" charset="0"/>
            </a:endParaRPr>
          </a:p>
        </p:txBody>
      </p:sp>
      <p:pic>
        <p:nvPicPr>
          <p:cNvPr id="240643" name="Picture 4" descr="stri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33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Line 6"/>
          <p:cNvSpPr>
            <a:spLocks noChangeShapeType="1"/>
          </p:cNvSpPr>
          <p:nvPr/>
        </p:nvSpPr>
        <p:spPr bwMode="auto">
          <a:xfrm>
            <a:off x="1447800" y="6586538"/>
            <a:ext cx="6527800" cy="0"/>
          </a:xfrm>
          <a:prstGeom prst="line">
            <a:avLst/>
          </a:prstGeom>
          <a:noFill/>
          <a:ln w="85725">
            <a:solidFill>
              <a:srgbClr val="2101DF"/>
            </a:solidFill>
            <a:round/>
            <a:headEnd/>
            <a:tailEnd/>
          </a:ln>
        </p:spPr>
        <p:txBody>
          <a:bodyPr/>
          <a:lstStyle/>
          <a:p>
            <a:pPr defTabSz="914400" eaLnBrk="0" hangingPunct="0">
              <a:defRPr/>
            </a:pPr>
            <a:endParaRPr lang="en-US">
              <a:solidFill>
                <a:srgbClr val="000000"/>
              </a:solidFill>
              <a:latin typeface="Calibri" pitchFamily="34" charset="0"/>
              <a:ea typeface="+mn-ea"/>
              <a:cs typeface="Arial" charset="0"/>
            </a:endParaRPr>
          </a:p>
        </p:txBody>
      </p:sp>
      <p:sp>
        <p:nvSpPr>
          <p:cNvPr id="199685" name="Line 7"/>
          <p:cNvSpPr>
            <a:spLocks noChangeShapeType="1"/>
          </p:cNvSpPr>
          <p:nvPr/>
        </p:nvSpPr>
        <p:spPr bwMode="auto">
          <a:xfrm>
            <a:off x="1992313" y="6715125"/>
            <a:ext cx="5867400" cy="0"/>
          </a:xfrm>
          <a:prstGeom prst="line">
            <a:avLst/>
          </a:prstGeom>
          <a:noFill/>
          <a:ln w="85725">
            <a:solidFill>
              <a:srgbClr val="FF812B"/>
            </a:solidFill>
            <a:round/>
            <a:headEnd/>
            <a:tailEnd/>
          </a:ln>
        </p:spPr>
        <p:txBody>
          <a:bodyPr/>
          <a:lstStyle/>
          <a:p>
            <a:pPr defTabSz="914400" eaLnBrk="0" hangingPunct="0">
              <a:defRPr/>
            </a:pPr>
            <a:endParaRPr lang="en-US">
              <a:solidFill>
                <a:srgbClr val="000000"/>
              </a:solidFill>
              <a:latin typeface="Calibri" pitchFamily="34" charset="0"/>
              <a:ea typeface="+mn-ea"/>
              <a:cs typeface="Arial" charset="0"/>
            </a:endParaRPr>
          </a:p>
        </p:txBody>
      </p:sp>
      <p:pic>
        <p:nvPicPr>
          <p:cNvPr id="240646" name="Picture 10" descr="largeBlueW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txBox="1">
            <a:spLocks noChangeArrowheads="1"/>
          </p:cNvSpPr>
          <p:nvPr/>
        </p:nvSpPr>
        <p:spPr>
          <a:xfrm>
            <a:off x="584200" y="4832350"/>
            <a:ext cx="4521200" cy="1609725"/>
          </a:xfrm>
          <a:prstGeom prst="rect">
            <a:avLst/>
          </a:prstGeom>
        </p:spPr>
        <p:txBody>
          <a:bodyPr/>
          <a:lstStyle/>
          <a:p>
            <a:pPr algn="just" defTabSz="914400" eaLnBrk="0" hangingPunct="0">
              <a:defRPr/>
            </a:pPr>
            <a:r>
              <a:rPr lang="en-US" altLang="ja-JP" sz="1600" kern="0" dirty="0">
                <a:solidFill>
                  <a:srgbClr val="000000"/>
                </a:solidFill>
                <a:latin typeface="Arial"/>
                <a:ea typeface="MS PGothic" pitchFamily="34" charset="-128"/>
                <a:cs typeface="Arial" charset="0"/>
              </a:rPr>
              <a:t>Dart-stepped leader light versus time waveforms at different heights above ground (</a:t>
            </a:r>
            <a:r>
              <a:rPr lang="en-US" altLang="ja-JP" sz="1600" kern="0" dirty="0">
                <a:solidFill>
                  <a:srgbClr val="A50021"/>
                </a:solidFill>
                <a:latin typeface="Arial"/>
                <a:ea typeface="MS PGothic" pitchFamily="34" charset="-128"/>
                <a:cs typeface="Arial" charset="0"/>
              </a:rPr>
              <a:t>100-ns time and 30-m spatial resolution</a:t>
            </a:r>
            <a:r>
              <a:rPr lang="en-US" altLang="ja-JP" sz="1600" kern="0" dirty="0">
                <a:solidFill>
                  <a:srgbClr val="000000"/>
                </a:solidFill>
                <a:latin typeface="Arial"/>
                <a:ea typeface="MS PGothic" pitchFamily="34" charset="-128"/>
                <a:cs typeface="Arial" charset="0"/>
              </a:rPr>
              <a:t>) for a flash triggered at </a:t>
            </a:r>
            <a:r>
              <a:rPr lang="en-US" altLang="ja-JP" sz="1600" kern="0" dirty="0">
                <a:solidFill>
                  <a:srgbClr val="A50021"/>
                </a:solidFill>
                <a:latin typeface="Arial"/>
                <a:ea typeface="MS PGothic" pitchFamily="34" charset="-128"/>
                <a:cs typeface="Arial" charset="0"/>
              </a:rPr>
              <a:t>Camp Blanding, Florida</a:t>
            </a:r>
            <a:r>
              <a:rPr lang="en-US" altLang="ja-JP" sz="1600" kern="0" dirty="0">
                <a:solidFill>
                  <a:srgbClr val="000000"/>
                </a:solidFill>
                <a:latin typeface="Arial"/>
                <a:ea typeface="MS PGothic" pitchFamily="34" charset="-128"/>
                <a:cs typeface="Arial" charset="0"/>
              </a:rPr>
              <a:t>. Light pulses associated with individual steps are numbered. Adapted from Wang et al. (1999c).</a:t>
            </a:r>
          </a:p>
        </p:txBody>
      </p:sp>
      <p:graphicFrame>
        <p:nvGraphicFramePr>
          <p:cNvPr id="240648" name="Object 2"/>
          <p:cNvGraphicFramePr>
            <a:graphicFrameLocks noChangeAspect="1"/>
          </p:cNvGraphicFramePr>
          <p:nvPr/>
        </p:nvGraphicFramePr>
        <p:xfrm>
          <a:off x="457200" y="736600"/>
          <a:ext cx="4889500" cy="4064000"/>
        </p:xfrm>
        <a:graphic>
          <a:graphicData uri="http://schemas.openxmlformats.org/presentationml/2006/ole">
            <mc:AlternateContent xmlns:mc="http://schemas.openxmlformats.org/markup-compatibility/2006">
              <mc:Choice xmlns:v="urn:schemas-microsoft-com:vml" Requires="v">
                <p:oleObj spid="_x0000_s396289" name="Bitmap Image" r:id="rId6" imgW="6620799" imgH="4629796" progId="Paint.Picture">
                  <p:embed/>
                </p:oleObj>
              </mc:Choice>
              <mc:Fallback>
                <p:oleObj name="Bitmap Image" r:id="rId6" imgW="6620799" imgH="4629796" progId="Paint.Picture">
                  <p:embed/>
                  <p:pic>
                    <p:nvPicPr>
                      <p:cNvPr id="240648"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736600"/>
                        <a:ext cx="48895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9689" name="Line 12"/>
          <p:cNvSpPr>
            <a:spLocks noChangeShapeType="1"/>
          </p:cNvSpPr>
          <p:nvPr/>
        </p:nvSpPr>
        <p:spPr bwMode="auto">
          <a:xfrm>
            <a:off x="2286000" y="1828800"/>
            <a:ext cx="1493838" cy="1143000"/>
          </a:xfrm>
          <a:prstGeom prst="line">
            <a:avLst/>
          </a:prstGeom>
          <a:noFill/>
          <a:ln w="12700">
            <a:solidFill>
              <a:srgbClr val="C00000"/>
            </a:solidFill>
            <a:round/>
            <a:headEnd/>
            <a:tailEnd type="stealth" w="med" len="lg"/>
          </a:ln>
        </p:spPr>
        <p:txBody>
          <a:bodyPr/>
          <a:lstStyle/>
          <a:p>
            <a:pPr defTabSz="914400" eaLnBrk="0" hangingPunct="0">
              <a:defRPr/>
            </a:pPr>
            <a:endParaRPr lang="en-US">
              <a:solidFill>
                <a:srgbClr val="000000"/>
              </a:solidFill>
              <a:latin typeface="Calibri" pitchFamily="34" charset="0"/>
              <a:ea typeface="+mn-ea"/>
              <a:cs typeface="Arial" charset="0"/>
            </a:endParaRPr>
          </a:p>
        </p:txBody>
      </p:sp>
      <p:sp>
        <p:nvSpPr>
          <p:cNvPr id="199690" name="Rectangle 27"/>
          <p:cNvSpPr>
            <a:spLocks noChangeArrowheads="1"/>
          </p:cNvSpPr>
          <p:nvPr/>
        </p:nvSpPr>
        <p:spPr bwMode="auto">
          <a:xfrm>
            <a:off x="838200" y="152400"/>
            <a:ext cx="8305800" cy="369888"/>
          </a:xfrm>
          <a:prstGeom prst="rect">
            <a:avLst/>
          </a:prstGeom>
          <a:noFill/>
          <a:ln>
            <a:noFill/>
          </a:ln>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a:spcBef>
                <a:spcPct val="0"/>
              </a:spcBef>
              <a:buFontTx/>
              <a:buNone/>
              <a:defRPr/>
            </a:pPr>
            <a:r>
              <a:rPr lang="en-US" altLang="en-US" sz="1800" b="1">
                <a:solidFill>
                  <a:srgbClr val="3333FF"/>
                </a:solidFill>
                <a:ea typeface="+mn-ea"/>
                <a:cs typeface="Arial" charset="0"/>
              </a:rPr>
              <a:t>   Downward  Negative Leader Stepping Mechanism</a:t>
            </a:r>
            <a:endParaRPr lang="en-US" altLang="en-US" sz="1800" b="1">
              <a:solidFill>
                <a:srgbClr val="0000FF"/>
              </a:solidFill>
              <a:ea typeface="+mn-ea"/>
              <a:cs typeface="Arial" charset="0"/>
            </a:endParaRPr>
          </a:p>
        </p:txBody>
      </p:sp>
      <p:sp>
        <p:nvSpPr>
          <p:cNvPr id="199691" name="Line 18"/>
          <p:cNvSpPr>
            <a:spLocks noChangeShapeType="1"/>
          </p:cNvSpPr>
          <p:nvPr/>
        </p:nvSpPr>
        <p:spPr bwMode="auto">
          <a:xfrm>
            <a:off x="914400" y="457200"/>
            <a:ext cx="8229600" cy="0"/>
          </a:xfrm>
          <a:prstGeom prst="line">
            <a:avLst/>
          </a:prstGeom>
          <a:noFill/>
          <a:ln w="19050">
            <a:solidFill>
              <a:srgbClr val="FF812B"/>
            </a:solidFill>
            <a:round/>
            <a:headEnd/>
            <a:tailEnd/>
          </a:ln>
        </p:spPr>
        <p:txBody>
          <a:bodyPr/>
          <a:lstStyle/>
          <a:p>
            <a:pPr defTabSz="914400" eaLnBrk="0" hangingPunct="0">
              <a:defRPr/>
            </a:pPr>
            <a:endParaRPr lang="en-US">
              <a:solidFill>
                <a:srgbClr val="000000"/>
              </a:solidFill>
              <a:latin typeface="Calibri" pitchFamily="34" charset="0"/>
              <a:ea typeface="+mn-ea"/>
              <a:cs typeface="Arial" charset="0"/>
            </a:endParaRPr>
          </a:p>
        </p:txBody>
      </p:sp>
      <p:sp>
        <p:nvSpPr>
          <p:cNvPr id="1036" name="Rectangle 2"/>
          <p:cNvSpPr txBox="1">
            <a:spLocks noChangeArrowheads="1"/>
          </p:cNvSpPr>
          <p:nvPr/>
        </p:nvSpPr>
        <p:spPr bwMode="auto">
          <a:xfrm>
            <a:off x="5334000" y="3048000"/>
            <a:ext cx="3810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914400">
              <a:spcBef>
                <a:spcPct val="0"/>
              </a:spcBef>
              <a:buFontTx/>
              <a:buNone/>
            </a:pPr>
            <a:r>
              <a:rPr lang="en-US" altLang="ja-JP" sz="1500">
                <a:solidFill>
                  <a:srgbClr val="000000"/>
                </a:solidFill>
                <a:ea typeface="MS Mincho" pitchFamily="49" charset="-128"/>
                <a:cs typeface="Arial" panose="020B0604020202020204" pitchFamily="34" charset="0"/>
              </a:rPr>
              <a:t>Schematic representation of stepping process. Negatively-sloped arrow indicates the </a:t>
            </a:r>
            <a:r>
              <a:rPr lang="en-US" altLang="ja-JP" sz="1500">
                <a:solidFill>
                  <a:srgbClr val="0000FF"/>
                </a:solidFill>
                <a:ea typeface="MS Mincho" pitchFamily="49" charset="-128"/>
                <a:cs typeface="Arial" panose="020B0604020202020204" pitchFamily="34" charset="0"/>
              </a:rPr>
              <a:t>overall downward extension </a:t>
            </a:r>
            <a:r>
              <a:rPr lang="en-US" altLang="ja-JP" sz="1500">
                <a:solidFill>
                  <a:srgbClr val="000000"/>
                </a:solidFill>
                <a:ea typeface="MS Mincho" pitchFamily="49" charset="-128"/>
                <a:cs typeface="Arial" panose="020B0604020202020204" pitchFamily="34" charset="0"/>
              </a:rPr>
              <a:t>of negatively charged channel. Three steps giving rise to current (and light) pulses are shown. </a:t>
            </a:r>
            <a:r>
              <a:rPr lang="en-US" altLang="ja-JP" sz="1500">
                <a:solidFill>
                  <a:srgbClr val="0000FF"/>
                </a:solidFill>
                <a:ea typeface="MS Mincho" pitchFamily="49" charset="-128"/>
                <a:cs typeface="Arial" panose="020B0604020202020204" pitchFamily="34" charset="0"/>
              </a:rPr>
              <a:t>Each current pulse originates at the tip of downward-extending channel and propagates upward </a:t>
            </a:r>
            <a:r>
              <a:rPr lang="en-US" altLang="ja-JP" sz="1500">
                <a:solidFill>
                  <a:srgbClr val="000000"/>
                </a:solidFill>
                <a:ea typeface="MS Mincho" pitchFamily="49" charset="-128"/>
                <a:cs typeface="Arial" panose="020B0604020202020204" pitchFamily="34" charset="0"/>
              </a:rPr>
              <a:t>(positively-sloped arrows). Adapted from Nag and Rakov (2009).</a:t>
            </a:r>
          </a:p>
        </p:txBody>
      </p:sp>
      <p:pic>
        <p:nvPicPr>
          <p:cNvPr id="1038" name="Picture 14" descr="C:\Users\somu\Desktop\Lightning lab\ICAE 2011\Downward NL Stepping mechanism.bm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1450" y="1219200"/>
            <a:ext cx="3892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38"/>
                                        </p:tgtEl>
                                        <p:attrNameLst>
                                          <p:attrName>style.visibility</p:attrName>
                                        </p:attrNameLst>
                                      </p:cBhvr>
                                      <p:to>
                                        <p:strVal val="visible"/>
                                      </p:to>
                                    </p:set>
                                    <p:animEffect transition="in" filter="blinds(horizontal)">
                                      <p:cBhvr>
                                        <p:cTn id="7" dur="500"/>
                                        <p:tgtEl>
                                          <p:spTgt spid="103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36"/>
                                        </p:tgtEl>
                                        <p:attrNameLst>
                                          <p:attrName>style.visibility</p:attrName>
                                        </p:attrNameLst>
                                      </p:cBhvr>
                                      <p:to>
                                        <p:strVal val="visible"/>
                                      </p:to>
                                    </p:set>
                                    <p:animEffect transition="in" filter="blinds(horizontal)">
                                      <p:cBhvr>
                                        <p:cTn id="10" dur="5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Line 5"/>
          <p:cNvSpPr>
            <a:spLocks noChangeShapeType="1"/>
          </p:cNvSpPr>
          <p:nvPr/>
        </p:nvSpPr>
        <p:spPr bwMode="auto">
          <a:xfrm>
            <a:off x="1447800" y="6586538"/>
            <a:ext cx="6527800" cy="0"/>
          </a:xfrm>
          <a:prstGeom prst="line">
            <a:avLst/>
          </a:prstGeom>
          <a:noFill/>
          <a:ln w="85725">
            <a:solidFill>
              <a:srgbClr val="2101D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34" charset="-128"/>
              <a:cs typeface="Arial" charset="0"/>
            </a:endParaRPr>
          </a:p>
        </p:txBody>
      </p:sp>
      <p:sp>
        <p:nvSpPr>
          <p:cNvPr id="188419" name="Line 6"/>
          <p:cNvSpPr>
            <a:spLocks noChangeShapeType="1"/>
          </p:cNvSpPr>
          <p:nvPr/>
        </p:nvSpPr>
        <p:spPr bwMode="auto">
          <a:xfrm>
            <a:off x="1992313" y="6715125"/>
            <a:ext cx="5867400" cy="0"/>
          </a:xfrm>
          <a:prstGeom prst="line">
            <a:avLst/>
          </a:prstGeom>
          <a:noFill/>
          <a:ln w="85725">
            <a:solidFill>
              <a:srgbClr val="FF812B"/>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34" charset="-128"/>
              <a:cs typeface="Arial" charset="0"/>
            </a:endParaRPr>
          </a:p>
        </p:txBody>
      </p:sp>
      <p:sp>
        <p:nvSpPr>
          <p:cNvPr id="188420" name="Rectangle 7"/>
          <p:cNvSpPr>
            <a:spLocks noChangeArrowheads="1"/>
          </p:cNvSpPr>
          <p:nvPr/>
        </p:nvSpPr>
        <p:spPr bwMode="auto">
          <a:xfrm>
            <a:off x="838200" y="6629400"/>
            <a:ext cx="381000" cy="228600"/>
          </a:xfrm>
          <a:prstGeom prst="rect">
            <a:avLst/>
          </a:prstGeom>
          <a:noFill/>
          <a:ln>
            <a:noFill/>
          </a:ln>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D3CFE428-695B-4409-8782-63C38CC10500}" type="slidenum">
              <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pic>
        <p:nvPicPr>
          <p:cNvPr id="231429" name="Picture 8" descr="largeBlueW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430" name="Picture 9" descr="stri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31" name="Text Box 10"/>
          <p:cNvSpPr txBox="1">
            <a:spLocks noChangeArrowheads="1"/>
          </p:cNvSpPr>
          <p:nvPr/>
        </p:nvSpPr>
        <p:spPr bwMode="auto">
          <a:xfrm>
            <a:off x="1257300" y="2232660"/>
            <a:ext cx="70866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M-component vs. Leader/Return Stroke Sequence</a:t>
            </a:r>
            <a:endParaRPr kumimoji="0" lang="en-US" altLang="en-US" sz="28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88424" name="Oval 6"/>
          <p:cNvSpPr>
            <a:spLocks noChangeArrowheads="1"/>
          </p:cNvSpPr>
          <p:nvPr/>
        </p:nvSpPr>
        <p:spPr bwMode="auto">
          <a:xfrm rot="5400000">
            <a:off x="1411288" y="6548438"/>
            <a:ext cx="74612" cy="74612"/>
          </a:xfrm>
          <a:prstGeom prst="ellipse">
            <a:avLst/>
          </a:prstGeom>
          <a:solidFill>
            <a:srgbClr val="2101DF"/>
          </a:solidFill>
          <a:ln w="9525">
            <a:solidFill>
              <a:srgbClr val="2101DF"/>
            </a:solidFill>
            <a:round/>
            <a:headEnd/>
            <a:tailEnd/>
          </a:ln>
        </p:spPr>
        <p:txBody>
          <a:bodyPr wrap="none" anchor="ctr"/>
          <a:lstStyle>
            <a:lvl1pPr defTabSz="457200" eaLnBrk="0" hangingPunct="0">
              <a:defRPr>
                <a:solidFill>
                  <a:schemeClr val="tx1"/>
                </a:solidFill>
                <a:latin typeface="Calibri" pitchFamily="34" charset="0"/>
                <a:cs typeface="Arial" charset="0"/>
              </a:defRPr>
            </a:lvl1pPr>
            <a:lvl2pPr marL="742950" indent="-285750" defTabSz="457200" eaLnBrk="0" hangingPunct="0">
              <a:defRPr>
                <a:solidFill>
                  <a:schemeClr val="tx1"/>
                </a:solidFill>
                <a:latin typeface="Calibri" pitchFamily="34" charset="0"/>
                <a:cs typeface="Arial" charset="0"/>
              </a:defRPr>
            </a:lvl2pPr>
            <a:lvl3pPr marL="1143000" indent="-228600" defTabSz="457200" eaLnBrk="0" hangingPunct="0">
              <a:defRPr>
                <a:solidFill>
                  <a:schemeClr val="tx1"/>
                </a:solidFill>
                <a:latin typeface="Calibri" pitchFamily="34" charset="0"/>
                <a:cs typeface="Arial" charset="0"/>
              </a:defRPr>
            </a:lvl3pPr>
            <a:lvl4pPr marL="1600200" indent="-228600" defTabSz="457200" eaLnBrk="0" hangingPunct="0">
              <a:defRPr>
                <a:solidFill>
                  <a:schemeClr val="tx1"/>
                </a:solidFill>
                <a:latin typeface="Calibri" pitchFamily="34" charset="0"/>
                <a:cs typeface="Arial" charset="0"/>
              </a:defRPr>
            </a:lvl4pPr>
            <a:lvl5pPr marL="2057400" indent="-228600" defTabSz="4572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itchFamily="34" charset="0"/>
              <a:ea typeface="ＭＳ Ｐゴシック" panose="020B0600070205080204" pitchFamily="34" charset="-128"/>
              <a:cs typeface="Arial" charset="0"/>
            </a:endParaRPr>
          </a:p>
        </p:txBody>
      </p:sp>
      <p:sp>
        <p:nvSpPr>
          <p:cNvPr id="188425" name="Oval 7"/>
          <p:cNvSpPr>
            <a:spLocks noChangeArrowheads="1"/>
          </p:cNvSpPr>
          <p:nvPr/>
        </p:nvSpPr>
        <p:spPr bwMode="auto">
          <a:xfrm rot="5400000">
            <a:off x="1944687" y="6677026"/>
            <a:ext cx="74613" cy="74612"/>
          </a:xfrm>
          <a:prstGeom prst="ellipse">
            <a:avLst/>
          </a:prstGeom>
          <a:solidFill>
            <a:srgbClr val="FF812B"/>
          </a:solidFill>
          <a:ln w="9525">
            <a:solidFill>
              <a:srgbClr val="FF812B"/>
            </a:solidFill>
            <a:round/>
            <a:headEnd/>
            <a:tailEnd/>
          </a:ln>
        </p:spPr>
        <p:txBody>
          <a:bodyPr wrap="none" anchor="ctr"/>
          <a:lstStyle>
            <a:lvl1pPr defTabSz="457200" eaLnBrk="0" hangingPunct="0">
              <a:defRPr>
                <a:solidFill>
                  <a:schemeClr val="tx1"/>
                </a:solidFill>
                <a:latin typeface="Calibri" pitchFamily="34" charset="0"/>
                <a:cs typeface="Arial" charset="0"/>
              </a:defRPr>
            </a:lvl1pPr>
            <a:lvl2pPr marL="742950" indent="-285750" defTabSz="457200" eaLnBrk="0" hangingPunct="0">
              <a:defRPr>
                <a:solidFill>
                  <a:schemeClr val="tx1"/>
                </a:solidFill>
                <a:latin typeface="Calibri" pitchFamily="34" charset="0"/>
                <a:cs typeface="Arial" charset="0"/>
              </a:defRPr>
            </a:lvl2pPr>
            <a:lvl3pPr marL="1143000" indent="-228600" defTabSz="457200" eaLnBrk="0" hangingPunct="0">
              <a:defRPr>
                <a:solidFill>
                  <a:schemeClr val="tx1"/>
                </a:solidFill>
                <a:latin typeface="Calibri" pitchFamily="34" charset="0"/>
                <a:cs typeface="Arial" charset="0"/>
              </a:defRPr>
            </a:lvl3pPr>
            <a:lvl4pPr marL="1600200" indent="-228600" defTabSz="457200" eaLnBrk="0" hangingPunct="0">
              <a:defRPr>
                <a:solidFill>
                  <a:schemeClr val="tx1"/>
                </a:solidFill>
                <a:latin typeface="Calibri" pitchFamily="34" charset="0"/>
                <a:cs typeface="Arial" charset="0"/>
              </a:defRPr>
            </a:lvl4pPr>
            <a:lvl5pPr marL="2057400" indent="-228600" defTabSz="4572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itchFamily="34" charset="0"/>
              <a:ea typeface="ＭＳ Ｐゴシック" panose="020B0600070205080204" pitchFamily="34" charset="-128"/>
              <a:cs typeface="Arial" charset="0"/>
            </a:endParaRPr>
          </a:p>
        </p:txBody>
      </p:sp>
    </p:spTree>
    <p:extLst>
      <p:ext uri="{BB962C8B-B14F-4D97-AF65-F5344CB8AC3E}">
        <p14:creationId xmlns:p14="http://schemas.microsoft.com/office/powerpoint/2010/main" val="12533400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13" descr="Optical Measurements of Return-Stroke Spe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250" y="520700"/>
            <a:ext cx="4716463"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5" name="Picture 2" descr="stri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Line 4"/>
          <p:cNvSpPr>
            <a:spLocks noChangeShapeType="1"/>
          </p:cNvSpPr>
          <p:nvPr/>
        </p:nvSpPr>
        <p:spPr bwMode="auto">
          <a:xfrm>
            <a:off x="1066800" y="457200"/>
            <a:ext cx="8077200" cy="0"/>
          </a:xfrm>
          <a:prstGeom prst="line">
            <a:avLst/>
          </a:prstGeom>
          <a:noFill/>
          <a:ln w="19050">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02757" name="Text Box 9"/>
          <p:cNvSpPr txBox="1">
            <a:spLocks noChangeArrowheads="1"/>
          </p:cNvSpPr>
          <p:nvPr/>
        </p:nvSpPr>
        <p:spPr bwMode="auto">
          <a:xfrm>
            <a:off x="990600" y="95250"/>
            <a:ext cx="7661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3333FF"/>
                </a:solidFill>
                <a:effectLst/>
                <a:uLnTx/>
                <a:uFillTx/>
                <a:latin typeface="Arial" panose="020B0604020202020204" pitchFamily="34" charset="0"/>
                <a:ea typeface="ＭＳ Ｐゴシック" panose="020B0600070205080204" pitchFamily="34" charset="-128"/>
                <a:cs typeface="+mn-cs"/>
              </a:rPr>
              <a:t>Optical Measurements of Return-Stroke Speed</a:t>
            </a:r>
          </a:p>
        </p:txBody>
      </p:sp>
      <p:sp>
        <p:nvSpPr>
          <p:cNvPr id="202758" name="Slide Number Placeholder 12"/>
          <p:cNvSpPr txBox="1">
            <a:spLocks noGrp="1"/>
          </p:cNvSpPr>
          <p:nvPr/>
        </p:nvSpPr>
        <p:spPr bwMode="auto">
          <a:xfrm>
            <a:off x="762000" y="6381750"/>
            <a:ext cx="381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540134-97B1-4EBC-BFDC-BDFCE7345A3C}" type="slidenum">
              <a:rPr kumimoji="0" lang="en-US" altLang="en-US" sz="1400" b="0" i="0" u="none" strike="noStrike" kern="1200" cap="none" spc="0" normalizeH="0" baseline="0" noProof="0">
                <a:ln>
                  <a:noFill/>
                </a:ln>
                <a:solidFill>
                  <a:srgbClr val="FF66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400" b="0" i="0" u="none" strike="noStrike" kern="1200" cap="none" spc="0" normalizeH="0" baseline="0" noProof="0">
              <a:ln>
                <a:noFill/>
              </a:ln>
              <a:solidFill>
                <a:srgbClr val="FF6600"/>
              </a:solidFill>
              <a:effectLst/>
              <a:uLnTx/>
              <a:uFillTx/>
              <a:latin typeface="Arial" panose="020B0604020202020204" pitchFamily="34" charset="0"/>
              <a:ea typeface="ＭＳ Ｐゴシック" panose="020B0600070205080204" pitchFamily="34" charset="-128"/>
              <a:cs typeface="+mn-cs"/>
            </a:endParaRPr>
          </a:p>
        </p:txBody>
      </p:sp>
      <p:sp>
        <p:nvSpPr>
          <p:cNvPr id="12" name="Text Box 3"/>
          <p:cNvSpPr txBox="1">
            <a:spLocks noChangeArrowheads="1"/>
          </p:cNvSpPr>
          <p:nvPr/>
        </p:nvSpPr>
        <p:spPr bwMode="auto">
          <a:xfrm>
            <a:off x="5580063" y="2492375"/>
            <a:ext cx="3168650"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Optical intensity (in millivolts at the input of the oscilloscope) vs. time waveforms at four different heights, </a:t>
            </a:r>
            <a:r>
              <a:rPr kumimoji="0" lang="en-US" altLang="en-US" sz="1600" b="0" i="0" u="none" strike="noStrike" kern="1200" cap="none" spc="0" normalizeH="0" baseline="0" noProof="0">
                <a:ln>
                  <a:noFill/>
                </a:ln>
                <a:solidFill>
                  <a:srgbClr val="0000CC"/>
                </a:solidFill>
                <a:effectLst/>
                <a:uLnTx/>
                <a:uFillTx/>
                <a:latin typeface="Arial" panose="020B0604020202020204" pitchFamily="34" charset="0"/>
                <a:ea typeface="ＭＳ Ｐゴシック" panose="020B0600070205080204" pitchFamily="34" charset="-128"/>
                <a:cs typeface="+mn-cs"/>
              </a:rPr>
              <a:t>7, 63, 117, and 170 m,</a:t>
            </a: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above the lightning termination point for stroke 1 in flash F0336.  Adapted from Olsen et al. (2004).</a:t>
            </a:r>
          </a:p>
        </p:txBody>
      </p:sp>
      <p:sp>
        <p:nvSpPr>
          <p:cNvPr id="202760" name="Line 5"/>
          <p:cNvSpPr>
            <a:spLocks noChangeShapeType="1"/>
          </p:cNvSpPr>
          <p:nvPr/>
        </p:nvSpPr>
        <p:spPr bwMode="auto">
          <a:xfrm flipV="1">
            <a:off x="2411413" y="1052513"/>
            <a:ext cx="501650" cy="3870325"/>
          </a:xfrm>
          <a:prstGeom prst="line">
            <a:avLst/>
          </a:prstGeom>
          <a:noFill/>
          <a:ln w="9525">
            <a:solidFill>
              <a:srgbClr val="FF0000"/>
            </a:solidFill>
            <a:prstDash val="lgDash"/>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02761" name="Line 6"/>
          <p:cNvSpPr>
            <a:spLocks noChangeShapeType="1"/>
          </p:cNvSpPr>
          <p:nvPr/>
        </p:nvSpPr>
        <p:spPr bwMode="auto">
          <a:xfrm>
            <a:off x="1447800" y="6586538"/>
            <a:ext cx="6527800" cy="0"/>
          </a:xfrm>
          <a:prstGeom prst="line">
            <a:avLst/>
          </a:prstGeom>
          <a:noFill/>
          <a:ln w="85725" cap="rnd">
            <a:solidFill>
              <a:srgbClr val="2101DF"/>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02762" name="Line 7"/>
          <p:cNvSpPr>
            <a:spLocks noChangeShapeType="1"/>
          </p:cNvSpPr>
          <p:nvPr/>
        </p:nvSpPr>
        <p:spPr bwMode="auto">
          <a:xfrm>
            <a:off x="1992313" y="6715125"/>
            <a:ext cx="5867400" cy="0"/>
          </a:xfrm>
          <a:prstGeom prst="line">
            <a:avLst/>
          </a:prstGeom>
          <a:noFill/>
          <a:ln w="85725" cap="rnd">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pic>
        <p:nvPicPr>
          <p:cNvPr id="202763" name="Picture 7" descr="largeBlueW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77013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a:extLst>
              <a:ext uri="{FF2B5EF4-FFF2-40B4-BE49-F238E27FC236}">
                <a16:creationId xmlns:a16="http://schemas.microsoft.com/office/drawing/2014/main" id="{025CD143-D507-4E91-9510-2CE09D04B0A2}"/>
              </a:ext>
            </a:extLst>
          </p:cNvPr>
          <p:cNvSpPr>
            <a:spLocks noGrp="1" noChangeArrowheads="1"/>
          </p:cNvSpPr>
          <p:nvPr>
            <p:ph type="title"/>
          </p:nvPr>
        </p:nvSpPr>
        <p:spPr>
          <a:xfrm>
            <a:off x="1036638" y="76200"/>
            <a:ext cx="7778750" cy="304800"/>
          </a:xfrm>
        </p:spPr>
        <p:txBody>
          <a:bodyPr/>
          <a:lstStyle/>
          <a:p>
            <a:pPr algn="l" eaLnBrk="1" hangingPunct="1"/>
            <a:r>
              <a:rPr lang="en-US" altLang="en-US" sz="2200" b="1">
                <a:solidFill>
                  <a:srgbClr val="0000FF"/>
                </a:solidFill>
                <a:ea typeface="ＭＳ Ｐゴシック" panose="020B0600070205080204" pitchFamily="34" charset="-128"/>
              </a:rPr>
              <a:t>   Return-Stroke Currents and Close Electric Fields</a:t>
            </a:r>
          </a:p>
        </p:txBody>
      </p:sp>
      <p:sp>
        <p:nvSpPr>
          <p:cNvPr id="323587" name="Rectangle 6">
            <a:extLst>
              <a:ext uri="{FF2B5EF4-FFF2-40B4-BE49-F238E27FC236}">
                <a16:creationId xmlns:a16="http://schemas.microsoft.com/office/drawing/2014/main" id="{B41F2B4C-7CA0-4E93-8E93-FB37543FA9C9}"/>
              </a:ext>
            </a:extLst>
          </p:cNvPr>
          <p:cNvSpPr>
            <a:spLocks noChangeArrowheads="1"/>
          </p:cNvSpPr>
          <p:nvPr/>
        </p:nvSpPr>
        <p:spPr bwMode="auto">
          <a:xfrm>
            <a:off x="7943850" y="1341438"/>
            <a:ext cx="1187450" cy="2159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323588" name="Picture 23" descr="stripe">
            <a:extLst>
              <a:ext uri="{FF2B5EF4-FFF2-40B4-BE49-F238E27FC236}">
                <a16:creationId xmlns:a16="http://schemas.microsoft.com/office/drawing/2014/main" id="{2D5E7136-375C-4064-AC91-5042CA0BB5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589" name="Line 25">
            <a:extLst>
              <a:ext uri="{FF2B5EF4-FFF2-40B4-BE49-F238E27FC236}">
                <a16:creationId xmlns:a16="http://schemas.microsoft.com/office/drawing/2014/main" id="{90D5144D-010D-402F-AB4D-0037BBCF0A28}"/>
              </a:ext>
            </a:extLst>
          </p:cNvPr>
          <p:cNvSpPr>
            <a:spLocks noChangeShapeType="1"/>
          </p:cNvSpPr>
          <p:nvPr/>
        </p:nvSpPr>
        <p:spPr bwMode="auto">
          <a:xfrm>
            <a:off x="1447800" y="6586538"/>
            <a:ext cx="6527800" cy="0"/>
          </a:xfrm>
          <a:prstGeom prst="line">
            <a:avLst/>
          </a:prstGeom>
          <a:noFill/>
          <a:ln w="85725">
            <a:solidFill>
              <a:srgbClr val="2101DF"/>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3590" name="Line 26">
            <a:extLst>
              <a:ext uri="{FF2B5EF4-FFF2-40B4-BE49-F238E27FC236}">
                <a16:creationId xmlns:a16="http://schemas.microsoft.com/office/drawing/2014/main" id="{A347ED6B-D01C-41F1-9ADE-C0D762CBE739}"/>
              </a:ext>
            </a:extLst>
          </p:cNvPr>
          <p:cNvSpPr>
            <a:spLocks noChangeShapeType="1"/>
          </p:cNvSpPr>
          <p:nvPr/>
        </p:nvSpPr>
        <p:spPr bwMode="auto">
          <a:xfrm>
            <a:off x="1992313" y="6715125"/>
            <a:ext cx="5867400" cy="0"/>
          </a:xfrm>
          <a:prstGeom prst="line">
            <a:avLst/>
          </a:prstGeom>
          <a:noFill/>
          <a:ln w="85725">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323591" name="Picture 27" descr="largeBlueWM">
            <a:extLst>
              <a:ext uri="{FF2B5EF4-FFF2-40B4-BE49-F238E27FC236}">
                <a16:creationId xmlns:a16="http://schemas.microsoft.com/office/drawing/2014/main" id="{4BF170E4-7169-4101-B21E-B27752878D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592" name="Oval 5">
            <a:extLst>
              <a:ext uri="{FF2B5EF4-FFF2-40B4-BE49-F238E27FC236}">
                <a16:creationId xmlns:a16="http://schemas.microsoft.com/office/drawing/2014/main" id="{A5C9D44B-5BA1-4293-800B-1129C1F33A67}"/>
              </a:ext>
            </a:extLst>
          </p:cNvPr>
          <p:cNvSpPr>
            <a:spLocks noChangeArrowheads="1"/>
          </p:cNvSpPr>
          <p:nvPr/>
        </p:nvSpPr>
        <p:spPr bwMode="auto">
          <a:xfrm rot="5400000">
            <a:off x="1411288" y="6548438"/>
            <a:ext cx="74612" cy="74612"/>
          </a:xfrm>
          <a:prstGeom prst="ellipse">
            <a:avLst/>
          </a:prstGeom>
          <a:solidFill>
            <a:srgbClr val="2101DF"/>
          </a:solidFill>
          <a:ln w="9525">
            <a:solidFill>
              <a:srgbClr val="2101DF"/>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3593" name="Oval 6">
            <a:extLst>
              <a:ext uri="{FF2B5EF4-FFF2-40B4-BE49-F238E27FC236}">
                <a16:creationId xmlns:a16="http://schemas.microsoft.com/office/drawing/2014/main" id="{EB6A94C3-C492-4177-A8F8-9783F928C2B5}"/>
              </a:ext>
            </a:extLst>
          </p:cNvPr>
          <p:cNvSpPr>
            <a:spLocks noChangeArrowheads="1"/>
          </p:cNvSpPr>
          <p:nvPr/>
        </p:nvSpPr>
        <p:spPr bwMode="auto">
          <a:xfrm rot="5400000">
            <a:off x="1944687" y="6677026"/>
            <a:ext cx="74613" cy="74612"/>
          </a:xfrm>
          <a:prstGeom prst="ellipse">
            <a:avLst/>
          </a:prstGeom>
          <a:solidFill>
            <a:srgbClr val="FF812B"/>
          </a:solidFill>
          <a:ln w="9525">
            <a:solidFill>
              <a:srgbClr val="FF812B"/>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3594" name="Rectangle 8">
            <a:extLst>
              <a:ext uri="{FF2B5EF4-FFF2-40B4-BE49-F238E27FC236}">
                <a16:creationId xmlns:a16="http://schemas.microsoft.com/office/drawing/2014/main" id="{69DD7B1F-5E0A-4004-A90F-9E9C35DDCAA6}"/>
              </a:ext>
            </a:extLst>
          </p:cNvPr>
          <p:cNvSpPr>
            <a:spLocks noChangeArrowheads="1"/>
          </p:cNvSpPr>
          <p:nvPr/>
        </p:nvSpPr>
        <p:spPr bwMode="auto">
          <a:xfrm>
            <a:off x="838200" y="6629400"/>
            <a:ext cx="457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C8F40E58-E1CC-4EF0-A945-AB69877974D5}" type="slidenum">
              <a:rPr kumimoji="0" lang="en-US" altLang="en-US" sz="1200" b="1" i="0" u="none" strike="noStrike" kern="1200" cap="none" spc="0" normalizeH="0" baseline="0" noProof="0" smtClean="0">
                <a:ln>
                  <a:noFill/>
                </a:ln>
                <a:solidFill>
                  <a:srgbClr val="FF6600"/>
                </a:solidFill>
                <a:effectLst/>
                <a:uLnTx/>
                <a:uFillTx/>
                <a:latin typeface="Times New Roman" panose="02020603050405020304" pitchFamily="18" charset="0"/>
                <a:ea typeface="ＭＳ Ｐゴシック" panose="020B0600070205080204" pitchFamily="34"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59</a:t>
            </a:fld>
            <a:endParaRPr kumimoji="0" lang="en-US" altLang="en-US" sz="1200" b="1"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mn-cs"/>
            </a:endParaRPr>
          </a:p>
        </p:txBody>
      </p:sp>
      <p:sp>
        <p:nvSpPr>
          <p:cNvPr id="323595" name="Line 9">
            <a:extLst>
              <a:ext uri="{FF2B5EF4-FFF2-40B4-BE49-F238E27FC236}">
                <a16:creationId xmlns:a16="http://schemas.microsoft.com/office/drawing/2014/main" id="{4CFE97D0-CA68-4190-A22B-2FC28621991A}"/>
              </a:ext>
            </a:extLst>
          </p:cNvPr>
          <p:cNvSpPr>
            <a:spLocks noChangeShapeType="1"/>
          </p:cNvSpPr>
          <p:nvPr/>
        </p:nvSpPr>
        <p:spPr bwMode="auto">
          <a:xfrm>
            <a:off x="1066800" y="381000"/>
            <a:ext cx="8077200" cy="0"/>
          </a:xfrm>
          <a:prstGeom prst="line">
            <a:avLst/>
          </a:prstGeom>
          <a:noFill/>
          <a:ln w="19050">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323596" name="Picture 14" descr="C:\Users\somu\Desktop\Lightning lab\ICAE 2011\Rakov [2005]a.bmp">
            <a:extLst>
              <a:ext uri="{FF2B5EF4-FFF2-40B4-BE49-F238E27FC236}">
                <a16:creationId xmlns:a16="http://schemas.microsoft.com/office/drawing/2014/main" id="{B3E8E068-B4CB-463C-9C6F-01BFC4D889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457200"/>
            <a:ext cx="4191000"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3597" name="Picture 15" descr="C:\Users\somu\Desktop\Lightning lab\ICAE 2011\Rakov [2005]b.bmp">
            <a:extLst>
              <a:ext uri="{FF2B5EF4-FFF2-40B4-BE49-F238E27FC236}">
                <a16:creationId xmlns:a16="http://schemas.microsoft.com/office/drawing/2014/main" id="{84D49D0E-7005-44A2-BDD5-C27D97BE51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200400"/>
            <a:ext cx="44767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598" name="TextBox 15">
            <a:extLst>
              <a:ext uri="{FF2B5EF4-FFF2-40B4-BE49-F238E27FC236}">
                <a16:creationId xmlns:a16="http://schemas.microsoft.com/office/drawing/2014/main" id="{DBFD173E-63DA-4701-9892-73AE338675D5}"/>
              </a:ext>
            </a:extLst>
          </p:cNvPr>
          <p:cNvSpPr txBox="1">
            <a:spLocks noChangeArrowheads="1"/>
          </p:cNvSpPr>
          <p:nvPr/>
        </p:nvSpPr>
        <p:spPr bwMode="auto">
          <a:xfrm>
            <a:off x="727075" y="3338513"/>
            <a:ext cx="38862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V-Shaped </a:t>
            </a:r>
            <a:r>
              <a:rPr kumimoji="0" lang="en-US" altLang="en-US" sz="2000" b="1" i="0" u="none" strike="noStrike" kern="1200" cap="none" spc="0" normalizeH="0" baseline="0" noProof="0">
                <a:ln>
                  <a:noFill/>
                </a:ln>
                <a:solidFill>
                  <a:srgbClr val="990000"/>
                </a:solidFill>
                <a:effectLst/>
                <a:uLnTx/>
                <a:uFillTx/>
                <a:latin typeface="Arial" panose="020B0604020202020204" pitchFamily="34" charset="0"/>
                <a:ea typeface="ＭＳ Ｐゴシック" panose="020B0600070205080204" pitchFamily="34" charset="-128"/>
                <a:cs typeface="+mn-cs"/>
              </a:rPr>
              <a:t>electric field waveform </a:t>
            </a: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 distance of 15m. </a:t>
            </a:r>
            <a:r>
              <a:rPr kumimoji="0" lang="en-US" altLang="en-US" sz="2000" b="0" i="0" u="none" strike="noStrike" kern="1200" cap="none" spc="0" normalizeH="0" baseline="0" noProof="0">
                <a:ln>
                  <a:noFill/>
                </a:ln>
                <a:solidFill>
                  <a:srgbClr val="000099"/>
                </a:solidFill>
                <a:effectLst/>
                <a:uLnTx/>
                <a:uFillTx/>
                <a:latin typeface="Arial" panose="020B0604020202020204" pitchFamily="34" charset="0"/>
                <a:ea typeface="ＭＳ Ｐゴシック" panose="020B0600070205080204" pitchFamily="34" charset="-128"/>
                <a:cs typeface="+mn-cs"/>
              </a:rPr>
              <a:t>The bottom of the V corresponds to the transition from leader to return stroke and the beginning of the channel-base current waveform.</a:t>
            </a:r>
          </a:p>
        </p:txBody>
      </p:sp>
      <p:sp>
        <p:nvSpPr>
          <p:cNvPr id="323599" name="TextBox 16">
            <a:extLst>
              <a:ext uri="{FF2B5EF4-FFF2-40B4-BE49-F238E27FC236}">
                <a16:creationId xmlns:a16="http://schemas.microsoft.com/office/drawing/2014/main" id="{4A290F83-982F-4E3F-9585-9AEA76E0ACD7}"/>
              </a:ext>
            </a:extLst>
          </p:cNvPr>
          <p:cNvSpPr txBox="1">
            <a:spLocks noChangeArrowheads="1"/>
          </p:cNvSpPr>
          <p:nvPr/>
        </p:nvSpPr>
        <p:spPr bwMode="auto">
          <a:xfrm>
            <a:off x="612775" y="957263"/>
            <a:ext cx="4114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990000"/>
                </a:solidFill>
                <a:effectLst/>
                <a:uLnTx/>
                <a:uFillTx/>
                <a:latin typeface="Arial" panose="020B0604020202020204" pitchFamily="34" charset="0"/>
                <a:ea typeface="ＭＳ Ｐゴシック" panose="020B0600070205080204" pitchFamily="34" charset="-128"/>
                <a:cs typeface="+mn-cs"/>
              </a:rPr>
              <a:t>Channel-base current waveform </a:t>
            </a: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of the first stroke of triggered-lightening  flash S59930 (Camp Blanding, Florida). </a:t>
            </a:r>
          </a:p>
        </p:txBody>
      </p:sp>
      <p:sp>
        <p:nvSpPr>
          <p:cNvPr id="323600" name="TextBox 15">
            <a:extLst>
              <a:ext uri="{FF2B5EF4-FFF2-40B4-BE49-F238E27FC236}">
                <a16:creationId xmlns:a16="http://schemas.microsoft.com/office/drawing/2014/main" id="{8BA79231-5112-4B4C-94E2-57EF7A88C028}"/>
              </a:ext>
            </a:extLst>
          </p:cNvPr>
          <p:cNvSpPr txBox="1">
            <a:spLocks noChangeArrowheads="1"/>
          </p:cNvSpPr>
          <p:nvPr/>
        </p:nvSpPr>
        <p:spPr bwMode="auto">
          <a:xfrm>
            <a:off x="2681288" y="6029325"/>
            <a:ext cx="4648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Adapted from Rakov </a:t>
            </a:r>
            <a:r>
              <a:rPr kumimoji="0" lang="en-US" altLang="en-US" sz="18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et al. </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(2005)</a:t>
            </a: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cxnSp>
        <p:nvCxnSpPr>
          <p:cNvPr id="323601" name="Straight Connector 2">
            <a:extLst>
              <a:ext uri="{FF2B5EF4-FFF2-40B4-BE49-F238E27FC236}">
                <a16:creationId xmlns:a16="http://schemas.microsoft.com/office/drawing/2014/main" id="{0A7A96BC-AF26-441D-A7A0-B5D92BDBD02D}"/>
              </a:ext>
            </a:extLst>
          </p:cNvPr>
          <p:cNvCxnSpPr>
            <a:cxnSpLocks/>
          </p:cNvCxnSpPr>
          <p:nvPr/>
        </p:nvCxnSpPr>
        <p:spPr bwMode="auto">
          <a:xfrm>
            <a:off x="6867525" y="579438"/>
            <a:ext cx="1057275" cy="59197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6" name="Straight Connector 5">
            <a:extLst>
              <a:ext uri="{FF2B5EF4-FFF2-40B4-BE49-F238E27FC236}">
                <a16:creationId xmlns:a16="http://schemas.microsoft.com/office/drawing/2014/main" id="{F9FE2764-5F88-483E-94E3-CA8A1BA475D8}"/>
              </a:ext>
            </a:extLst>
          </p:cNvPr>
          <p:cNvCxnSpPr>
            <a:cxnSpLocks/>
          </p:cNvCxnSpPr>
          <p:nvPr/>
        </p:nvCxnSpPr>
        <p:spPr bwMode="auto">
          <a:xfrm>
            <a:off x="6924675" y="749300"/>
            <a:ext cx="52388" cy="4978400"/>
          </a:xfrm>
          <a:prstGeom prst="line">
            <a:avLst/>
          </a:prstGeom>
          <a:ln w="19050">
            <a:solidFill>
              <a:srgbClr val="0000FF"/>
            </a:solidFill>
            <a:headEnd type="none" w="med" len="med"/>
            <a:tailEnd type="none" w="med" len="med"/>
          </a:ln>
        </p:spPr>
        <p:style>
          <a:lnRef idx="1">
            <a:schemeClr val="dk1"/>
          </a:lnRef>
          <a:fillRef idx="0">
            <a:schemeClr val="dk1"/>
          </a:fillRef>
          <a:effectRef idx="0">
            <a:schemeClr val="dk1"/>
          </a:effectRef>
          <a:fontRef idx="minor">
            <a:schemeClr val="tx1"/>
          </a:fontRef>
        </p:style>
      </p:cxn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extBox 5">
            <a:extLst>
              <a:ext uri="{FF2B5EF4-FFF2-40B4-BE49-F238E27FC236}">
                <a16:creationId xmlns:a16="http://schemas.microsoft.com/office/drawing/2014/main" id="{AB0DA9EF-30A9-4CA4-8D76-E5F894F8EE14}"/>
              </a:ext>
            </a:extLst>
          </p:cNvPr>
          <p:cNvSpPr txBox="1">
            <a:spLocks noChangeArrowheads="1"/>
          </p:cNvSpPr>
          <p:nvPr/>
        </p:nvSpPr>
        <p:spPr bwMode="auto">
          <a:xfrm>
            <a:off x="533400" y="583088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Streak photograph of stroke 3 in a flash that occurred in Gainesville, Florida on 10 August 1982. the image on the left is due to the </a:t>
            </a: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dart leader</a:t>
            </a: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and the brighter image on the right is due to the </a:t>
            </a:r>
            <a:r>
              <a:rPr kumimoji="0" lang="en-US" altLang="en-US" sz="1800" b="1" i="0" u="none" strike="noStrike" kern="1200" cap="none" spc="0" normalizeH="0" baseline="0" noProof="0">
                <a:ln>
                  <a:noFill/>
                </a:ln>
                <a:solidFill>
                  <a:srgbClr val="C00000"/>
                </a:solidFill>
                <a:effectLst/>
                <a:uLnTx/>
                <a:uFillTx/>
                <a:latin typeface="Calibri" panose="020F0502020204030204" pitchFamily="34" charset="0"/>
                <a:ea typeface="ＭＳ Ｐゴシック" panose="020B0600070205080204" pitchFamily="34" charset="-128"/>
                <a:cs typeface="+mn-cs"/>
              </a:rPr>
              <a:t>return stroke</a:t>
            </a: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Adapted from Jordan et al. (1997).</a:t>
            </a:r>
          </a:p>
        </p:txBody>
      </p:sp>
      <p:pic>
        <p:nvPicPr>
          <p:cNvPr id="247811" name="Picture 2">
            <a:extLst>
              <a:ext uri="{FF2B5EF4-FFF2-40B4-BE49-F238E27FC236}">
                <a16:creationId xmlns:a16="http://schemas.microsoft.com/office/drawing/2014/main" id="{9726FA65-0A9D-4E10-9657-9E09B7971898}"/>
              </a:ext>
            </a:extLst>
          </p:cNvPr>
          <p:cNvPicPr>
            <a:picLocks noChangeAspect="1"/>
          </p:cNvPicPr>
          <p:nvPr/>
        </p:nvPicPr>
        <p:blipFill>
          <a:blip r:embed="rId3">
            <a:extLst>
              <a:ext uri="{28A0092B-C50C-407E-A947-70E740481C1C}">
                <a14:useLocalDpi xmlns:a14="http://schemas.microsoft.com/office/drawing/2010/main" val="0"/>
              </a:ext>
            </a:extLst>
          </a:blip>
          <a:srcRect l="9093" t="9697" r="9596" b="24579"/>
          <a:stretch>
            <a:fillRect/>
          </a:stretch>
        </p:blipFill>
        <p:spPr bwMode="auto">
          <a:xfrm>
            <a:off x="771525" y="658813"/>
            <a:ext cx="5119688"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2" name="TextBox 1">
            <a:extLst>
              <a:ext uri="{FF2B5EF4-FFF2-40B4-BE49-F238E27FC236}">
                <a16:creationId xmlns:a16="http://schemas.microsoft.com/office/drawing/2014/main" id="{A4431CA3-7B74-40C3-8E41-84B17B58A494}"/>
              </a:ext>
            </a:extLst>
          </p:cNvPr>
          <p:cNvSpPr txBox="1">
            <a:spLocks noChangeArrowheads="1"/>
          </p:cNvSpPr>
          <p:nvPr/>
        </p:nvSpPr>
        <p:spPr bwMode="auto">
          <a:xfrm>
            <a:off x="3346450" y="74613"/>
            <a:ext cx="844550"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600" b="1" i="0" u="sng" strike="noStrike" kern="1200" cap="none" spc="0" normalizeH="0" baseline="0" noProof="0">
                <a:ln>
                  <a:noFill/>
                </a:ln>
                <a:solidFill>
                  <a:srgbClr val="C00000"/>
                </a:solidFill>
                <a:effectLst/>
                <a:uLnTx/>
                <a:uFillTx/>
                <a:latin typeface="Arial" panose="020B0604020202020204" pitchFamily="34" charset="0"/>
                <a:ea typeface="ＭＳ Ｐゴシック" panose="020B0600070205080204" pitchFamily="34" charset="-128"/>
                <a:cs typeface="+mn-cs"/>
              </a:rPr>
              <a:t>Return</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600" b="1" i="0" u="sng" strike="noStrike" kern="1200" cap="none" spc="0" normalizeH="0" baseline="0" noProof="0">
                <a:ln>
                  <a:noFill/>
                </a:ln>
                <a:solidFill>
                  <a:srgbClr val="C00000"/>
                </a:solidFill>
                <a:effectLst/>
                <a:uLnTx/>
                <a:uFillTx/>
                <a:latin typeface="Arial" panose="020B0604020202020204" pitchFamily="34" charset="0"/>
                <a:ea typeface="ＭＳ Ｐゴシック" panose="020B0600070205080204" pitchFamily="34" charset="-128"/>
                <a:cs typeface="+mn-cs"/>
              </a:rPr>
              <a:t>stroke</a:t>
            </a:r>
          </a:p>
        </p:txBody>
      </p:sp>
      <p:sp>
        <p:nvSpPr>
          <p:cNvPr id="3" name="TextBox 2">
            <a:extLst>
              <a:ext uri="{FF2B5EF4-FFF2-40B4-BE49-F238E27FC236}">
                <a16:creationId xmlns:a16="http://schemas.microsoft.com/office/drawing/2014/main" id="{30688E9B-5FBE-4564-8A6E-C088C92E0AA5}"/>
              </a:ext>
            </a:extLst>
          </p:cNvPr>
          <p:cNvSpPr txBox="1"/>
          <p:nvPr/>
        </p:nvSpPr>
        <p:spPr>
          <a:xfrm>
            <a:off x="1752600" y="74613"/>
            <a:ext cx="788988" cy="584200"/>
          </a:xfrm>
          <a:prstGeom prst="rect">
            <a:avLst/>
          </a:prstGeom>
          <a:solidFill>
            <a:schemeClr val="tx2">
              <a:lumMod val="20000"/>
              <a:lumOff val="80000"/>
            </a:schemeClr>
          </a:solidFill>
          <a:ln>
            <a:solidFill>
              <a:schemeClr val="tx2">
                <a:lumMod val="20000"/>
                <a:lumOff val="80000"/>
              </a:schemeClr>
            </a:solidFill>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Dart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leader</a:t>
            </a:r>
          </a:p>
        </p:txBody>
      </p:sp>
      <p:sp>
        <p:nvSpPr>
          <p:cNvPr id="4" name="TextBox 3">
            <a:extLst>
              <a:ext uri="{FF2B5EF4-FFF2-40B4-BE49-F238E27FC236}">
                <a16:creationId xmlns:a16="http://schemas.microsoft.com/office/drawing/2014/main" id="{426D78C7-AF8D-4C57-9E91-893DAB5D3EC5}"/>
              </a:ext>
            </a:extLst>
          </p:cNvPr>
          <p:cNvSpPr txBox="1"/>
          <p:nvPr/>
        </p:nvSpPr>
        <p:spPr>
          <a:xfrm>
            <a:off x="4413250" y="5461000"/>
            <a:ext cx="2955925" cy="369888"/>
          </a:xfrm>
          <a:prstGeom prst="rect">
            <a:avLst/>
          </a:prstGeom>
          <a:solidFill>
            <a:schemeClr val="accent3">
              <a:lumMod val="40000"/>
              <a:lumOff val="60000"/>
            </a:schemeClr>
          </a:solid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3300"/>
                </a:solidFill>
                <a:effectLst/>
                <a:uLnTx/>
                <a:uFillTx/>
                <a:latin typeface="Arial" panose="020B0604020202020204" pitchFamily="34" charset="0"/>
                <a:ea typeface="ＭＳ Ｐゴシック" panose="020B0600070205080204" pitchFamily="34" charset="-128"/>
                <a:cs typeface="+mn-cs"/>
              </a:rPr>
              <a:t>← </a:t>
            </a:r>
            <a:r>
              <a:rPr kumimoji="0" lang="en-US" sz="1600" b="1" i="0" u="sng" strike="noStrike" kern="1200" cap="none" spc="0" normalizeH="0" baseline="0" noProof="0" dirty="0">
                <a:ln>
                  <a:noFill/>
                </a:ln>
                <a:solidFill>
                  <a:srgbClr val="003300"/>
                </a:solidFill>
                <a:effectLst/>
                <a:uLnTx/>
                <a:uFillTx/>
                <a:latin typeface="Arial" panose="020B0604020202020204" pitchFamily="34" charset="0"/>
                <a:ea typeface="ＭＳ Ｐゴシック" panose="020B0600070205080204" pitchFamily="34" charset="-128"/>
                <a:cs typeface="+mn-cs"/>
              </a:rPr>
              <a:t>Ground termination point</a:t>
            </a:r>
          </a:p>
        </p:txBody>
      </p:sp>
      <p:sp>
        <p:nvSpPr>
          <p:cNvPr id="5" name="TextBox 4">
            <a:extLst>
              <a:ext uri="{FF2B5EF4-FFF2-40B4-BE49-F238E27FC236}">
                <a16:creationId xmlns:a16="http://schemas.microsoft.com/office/drawing/2014/main" id="{9F8FDB6E-68E6-41B2-9EDE-F4F7EB429EA9}"/>
              </a:ext>
            </a:extLst>
          </p:cNvPr>
          <p:cNvSpPr txBox="1"/>
          <p:nvPr/>
        </p:nvSpPr>
        <p:spPr>
          <a:xfrm>
            <a:off x="2667000" y="3244850"/>
            <a:ext cx="304800" cy="584200"/>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rPr>
              <a:t>1</a:t>
            </a:r>
          </a:p>
        </p:txBody>
      </p:sp>
      <p:sp>
        <p:nvSpPr>
          <p:cNvPr id="6" name="TextBox 5">
            <a:extLst>
              <a:ext uri="{FF2B5EF4-FFF2-40B4-BE49-F238E27FC236}">
                <a16:creationId xmlns:a16="http://schemas.microsoft.com/office/drawing/2014/main" id="{822A9ACF-B643-4C90-98C8-5F5E290C5029}"/>
              </a:ext>
            </a:extLst>
          </p:cNvPr>
          <p:cNvSpPr txBox="1"/>
          <p:nvPr/>
        </p:nvSpPr>
        <p:spPr>
          <a:xfrm>
            <a:off x="3346450" y="3244850"/>
            <a:ext cx="304800" cy="584200"/>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rPr>
              <a:t>2</a:t>
            </a:r>
          </a:p>
        </p:txBody>
      </p:sp>
      <p:sp>
        <p:nvSpPr>
          <p:cNvPr id="7" name="TextBox 6">
            <a:extLst>
              <a:ext uri="{FF2B5EF4-FFF2-40B4-BE49-F238E27FC236}">
                <a16:creationId xmlns:a16="http://schemas.microsoft.com/office/drawing/2014/main" id="{C637AA3A-3288-4969-A38C-D52B29B4FD88}"/>
              </a:ext>
            </a:extLst>
          </p:cNvPr>
          <p:cNvSpPr txBox="1"/>
          <p:nvPr/>
        </p:nvSpPr>
        <p:spPr>
          <a:xfrm>
            <a:off x="4310063" y="3244850"/>
            <a:ext cx="523875" cy="584200"/>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rPr>
              <a:t>3</a:t>
            </a:r>
          </a:p>
        </p:txBody>
      </p:sp>
      <p:sp>
        <p:nvSpPr>
          <p:cNvPr id="8" name="TextBox 7">
            <a:extLst>
              <a:ext uri="{FF2B5EF4-FFF2-40B4-BE49-F238E27FC236}">
                <a16:creationId xmlns:a16="http://schemas.microsoft.com/office/drawing/2014/main" id="{93F83BA8-5B91-4C0F-9E13-FE381E5BB42D}"/>
              </a:ext>
            </a:extLst>
          </p:cNvPr>
          <p:cNvSpPr txBox="1"/>
          <p:nvPr/>
        </p:nvSpPr>
        <p:spPr>
          <a:xfrm>
            <a:off x="6019800" y="1179513"/>
            <a:ext cx="2895600" cy="40306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rPr>
              <a:t>1</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 3,000 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R = 18 k</a:t>
            </a:r>
            <a:r>
              <a:rPr kumimoji="0" lang="el-GR"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Ω</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/m</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rPr>
              <a:t>2</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 20,000 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R = 3.5 </a:t>
            </a:r>
            <a:r>
              <a:rPr kumimoji="0" lang="el-GR"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Ω</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/m</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rPr>
              <a:t>3</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 &gt;30,000 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R = 0.035 </a:t>
            </a:r>
            <a:r>
              <a:rPr kumimoji="0" lang="el-GR"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Ω</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/m</a:t>
            </a:r>
          </a:p>
        </p:txBody>
      </p:sp>
      <p:sp>
        <p:nvSpPr>
          <p:cNvPr id="9" name="TextBox 8">
            <a:extLst>
              <a:ext uri="{FF2B5EF4-FFF2-40B4-BE49-F238E27FC236}">
                <a16:creationId xmlns:a16="http://schemas.microsoft.com/office/drawing/2014/main" id="{0311E5CA-861D-497C-A4D6-79FC0A48AAF4}"/>
              </a:ext>
            </a:extLst>
          </p:cNvPr>
          <p:cNvSpPr txBox="1"/>
          <p:nvPr/>
        </p:nvSpPr>
        <p:spPr>
          <a:xfrm>
            <a:off x="6872288" y="155575"/>
            <a:ext cx="2209800" cy="647700"/>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rPr>
              <a:t>Nonlinearity of lightning channel</a:t>
            </a:r>
          </a:p>
        </p:txBody>
      </p:sp>
      <p:cxnSp>
        <p:nvCxnSpPr>
          <p:cNvPr id="11" name="Straight Arrow Connector 10">
            <a:extLst>
              <a:ext uri="{FF2B5EF4-FFF2-40B4-BE49-F238E27FC236}">
                <a16:creationId xmlns:a16="http://schemas.microsoft.com/office/drawing/2014/main" id="{04F472E7-B3E0-47C2-88CF-ED97D3065A59}"/>
              </a:ext>
            </a:extLst>
          </p:cNvPr>
          <p:cNvCxnSpPr>
            <a:cxnSpLocks/>
          </p:cNvCxnSpPr>
          <p:nvPr/>
        </p:nvCxnSpPr>
        <p:spPr>
          <a:xfrm>
            <a:off x="3498850" y="4414838"/>
            <a:ext cx="469900" cy="981075"/>
          </a:xfrm>
          <a:prstGeom prst="straightConnector1">
            <a:avLst/>
          </a:prstGeom>
          <a:ln w="57150">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800C5E7B-B606-4528-914A-36C62F060E52}"/>
              </a:ext>
            </a:extLst>
          </p:cNvPr>
          <p:cNvCxnSpPr>
            <a:cxnSpLocks/>
          </p:cNvCxnSpPr>
          <p:nvPr/>
        </p:nvCxnSpPr>
        <p:spPr>
          <a:xfrm flipH="1" flipV="1">
            <a:off x="4421188" y="4319588"/>
            <a:ext cx="76200" cy="1020762"/>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Title 3">
            <a:extLst>
              <a:ext uri="{FF2B5EF4-FFF2-40B4-BE49-F238E27FC236}">
                <a16:creationId xmlns:a16="http://schemas.microsoft.com/office/drawing/2014/main" id="{5436DD2D-5576-404F-BDF7-B6AA210279DE}"/>
              </a:ext>
            </a:extLst>
          </p:cNvPr>
          <p:cNvSpPr>
            <a:spLocks noGrp="1"/>
          </p:cNvSpPr>
          <p:nvPr>
            <p:ph type="title"/>
          </p:nvPr>
        </p:nvSpPr>
        <p:spPr>
          <a:xfrm>
            <a:off x="4648200" y="0"/>
            <a:ext cx="4114800" cy="6678613"/>
          </a:xfrm>
        </p:spPr>
        <p:txBody>
          <a:bodyPr/>
          <a:lstStyle/>
          <a:p>
            <a:pPr eaLnBrk="1" hangingPunct="1"/>
            <a:r>
              <a:rPr lang="en-US" altLang="en-US" sz="2000">
                <a:latin typeface="Arial" panose="020B0604020202020204" pitchFamily="34" charset="0"/>
                <a:cs typeface="Arial" panose="020B0604020202020204" pitchFamily="34" charset="0"/>
              </a:rPr>
              <a:t>(a) Channel-base current (b) magnetic field, and (c) electric field for a large M component that followed the second stroke of a rocket-triggered lightning flash at Camp Blanding, Florida. The fields were recorded at a distance of 280 m from the lighting channel. </a:t>
            </a:r>
            <a:br>
              <a:rPr lang="en-US" altLang="en-US" sz="2000">
                <a:latin typeface="Arial" panose="020B0604020202020204" pitchFamily="34" charset="0"/>
                <a:cs typeface="Arial" panose="020B0604020202020204" pitchFamily="34" charset="0"/>
              </a:rPr>
            </a:br>
            <a:br>
              <a:rPr lang="en-US" altLang="en-US" sz="2000">
                <a:latin typeface="Arial" panose="020B0604020202020204" pitchFamily="34" charset="0"/>
                <a:cs typeface="Arial" panose="020B0604020202020204" pitchFamily="34" charset="0"/>
              </a:rPr>
            </a:br>
            <a:r>
              <a:rPr lang="en-US" altLang="en-US" sz="2000">
                <a:latin typeface="Arial" panose="020B0604020202020204" pitchFamily="34" charset="0"/>
                <a:cs typeface="Arial" panose="020B0604020202020204" pitchFamily="34" charset="0"/>
              </a:rPr>
              <a:t>The left vertical line indicates the position of current pulse onset and the right vertical line the position of negative electric field peak. Note that </a:t>
            </a:r>
            <a:r>
              <a:rPr lang="en-US" altLang="en-US" sz="2000">
                <a:solidFill>
                  <a:srgbClr val="0000FF"/>
                </a:solidFill>
                <a:latin typeface="Arial" panose="020B0604020202020204" pitchFamily="34" charset="0"/>
                <a:cs typeface="Arial" panose="020B0604020202020204" pitchFamily="34" charset="0"/>
              </a:rPr>
              <a:t>the onset of the M-component current pulse at the channel base occurs some tens of microseconds before the electric field peak</a:t>
            </a:r>
            <a:r>
              <a:rPr lang="en-US" altLang="en-US" sz="2000">
                <a:latin typeface="Arial" panose="020B0604020202020204" pitchFamily="34" charset="0"/>
                <a:cs typeface="Arial" panose="020B0604020202020204" pitchFamily="34" charset="0"/>
              </a:rPr>
              <a:t>. </a:t>
            </a:r>
            <a:br>
              <a:rPr lang="en-US" altLang="en-US" sz="2000">
                <a:latin typeface="Arial" panose="020B0604020202020204" pitchFamily="34" charset="0"/>
                <a:cs typeface="Arial" panose="020B0604020202020204" pitchFamily="34" charset="0"/>
              </a:rPr>
            </a:br>
            <a:br>
              <a:rPr lang="en-US" altLang="en-US" sz="2000">
                <a:latin typeface="Arial" panose="020B0604020202020204" pitchFamily="34" charset="0"/>
                <a:cs typeface="Arial" panose="020B0604020202020204" pitchFamily="34" charset="0"/>
              </a:rPr>
            </a:br>
            <a:r>
              <a:rPr lang="en-US" altLang="en-US" sz="2000">
                <a:latin typeface="Arial" panose="020B0604020202020204" pitchFamily="34" charset="0"/>
                <a:cs typeface="Arial" panose="020B0604020202020204" pitchFamily="34" charset="0"/>
              </a:rPr>
              <a:t>Adapted from Rakov et al. (1998). </a:t>
            </a:r>
          </a:p>
        </p:txBody>
      </p:sp>
      <p:pic>
        <p:nvPicPr>
          <p:cNvPr id="325635" name="Picture 4">
            <a:extLst>
              <a:ext uri="{FF2B5EF4-FFF2-40B4-BE49-F238E27FC236}">
                <a16:creationId xmlns:a16="http://schemas.microsoft.com/office/drawing/2014/main" id="{F684912B-956C-4D0C-866C-0B4F676DBC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3810000"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65C3A9F2-4608-47A3-BEB5-C0346A1026A5}"/>
              </a:ext>
            </a:extLst>
          </p:cNvPr>
          <p:cNvCxnSpPr>
            <a:cxnSpLocks/>
          </p:cNvCxnSpPr>
          <p:nvPr/>
        </p:nvCxnSpPr>
        <p:spPr>
          <a:xfrm flipV="1">
            <a:off x="2784475" y="193675"/>
            <a:ext cx="69850" cy="5881688"/>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TextBox 2">
            <a:extLst>
              <a:ext uri="{FF2B5EF4-FFF2-40B4-BE49-F238E27FC236}">
                <a16:creationId xmlns:a16="http://schemas.microsoft.com/office/drawing/2014/main" id="{7B173054-A3DF-4467-8D49-4AD4ED32C0CF}"/>
              </a:ext>
            </a:extLst>
          </p:cNvPr>
          <p:cNvSpPr txBox="1">
            <a:spLocks noChangeArrowheads="1"/>
          </p:cNvSpPr>
          <p:nvPr/>
        </p:nvSpPr>
        <p:spPr bwMode="auto">
          <a:xfrm>
            <a:off x="5010150" y="838200"/>
            <a:ext cx="3600450" cy="497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1621" tIns="55810" rIns="111621" bIns="5581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99"/>
                </a:solidFill>
                <a:effectLst/>
                <a:uLnTx/>
                <a:uFillTx/>
                <a:latin typeface="Calibri" panose="020F0502020204030204" pitchFamily="34" charset="0"/>
                <a:ea typeface="ＭＳ Ｐゴシック" panose="020B0600070205080204" pitchFamily="34" charset="-128"/>
                <a:cs typeface="Times New Roman" panose="02020603050405020304" pitchFamily="18" charset="0"/>
              </a:rPr>
              <a:t>(a) Measured channel-base current, (b) measured 30 m electric field, and (c) calculated 30 m electric field for an M-component that occurred about 2 ms after the last stroke of the five-stroke flash 9313 triggered at Camp Blanding, Florida. </a:t>
            </a:r>
            <a:r>
              <a:rPr kumimoji="0" lang="en-US" altLang="en-US" sz="2000" b="0" i="0" u="none" strike="noStrike" kern="1200" cap="none" spc="0" normalizeH="0" baseline="0" noProof="0">
                <a:ln>
                  <a:noFill/>
                </a:ln>
                <a:solidFill>
                  <a:srgbClr val="990000"/>
                </a:solidFill>
                <a:effectLst/>
                <a:uLnTx/>
                <a:uFillTx/>
                <a:latin typeface="Calibri" panose="020F0502020204030204" pitchFamily="34" charset="0"/>
                <a:ea typeface="ＭＳ Ｐゴシック" panose="020B0600070205080204" pitchFamily="34" charset="-128"/>
                <a:cs typeface="Times New Roman" panose="02020603050405020304" pitchFamily="18" charset="0"/>
              </a:rPr>
              <a:t>The electric field in (c) was computed using the “guided-wave” model, measured channel-base current in (a), and v = 2.5 × 10</a:t>
            </a:r>
            <a:r>
              <a:rPr kumimoji="0" lang="en-US" altLang="en-US" sz="2000" b="0" i="0" u="none" strike="noStrike" kern="1200" cap="none" spc="0" normalizeH="0" baseline="30000" noProof="0">
                <a:ln>
                  <a:noFill/>
                </a:ln>
                <a:solidFill>
                  <a:srgbClr val="990000"/>
                </a:solidFill>
                <a:effectLst/>
                <a:uLnTx/>
                <a:uFillTx/>
                <a:latin typeface="Calibri" panose="020F0502020204030204" pitchFamily="34" charset="0"/>
                <a:ea typeface="ＭＳ Ｐゴシック" panose="020B0600070205080204" pitchFamily="34" charset="-128"/>
                <a:cs typeface="Times New Roman" panose="02020603050405020304" pitchFamily="18" charset="0"/>
              </a:rPr>
              <a:t>7</a:t>
            </a:r>
            <a:r>
              <a:rPr kumimoji="0" lang="en-US" altLang="en-US" sz="2000" b="0" i="0" u="none" strike="noStrike" kern="1200" cap="none" spc="0" normalizeH="0" baseline="0" noProof="0">
                <a:ln>
                  <a:noFill/>
                </a:ln>
                <a:solidFill>
                  <a:srgbClr val="990000"/>
                </a:solidFill>
                <a:effectLst/>
                <a:uLnTx/>
                <a:uFillTx/>
                <a:latin typeface="Calibri" panose="020F0502020204030204" pitchFamily="34" charset="0"/>
                <a:ea typeface="ＭＳ Ｐゴシック" panose="020B0600070205080204" pitchFamily="34" charset="-128"/>
                <a:cs typeface="Times New Roman" panose="02020603050405020304" pitchFamily="18" charset="0"/>
              </a:rPr>
              <a:t> m/s</a:t>
            </a:r>
            <a:r>
              <a:rPr kumimoji="0" lang="en-US" altLang="en-US" sz="2000" b="0" i="0" u="none" strike="noStrike" kern="1200" cap="none" spc="0" normalizeH="0" baseline="0" noProof="0">
                <a:ln>
                  <a:noFill/>
                </a:ln>
                <a:solidFill>
                  <a:srgbClr val="000099"/>
                </a:solidFill>
                <a:effectLst/>
                <a:uLnTx/>
                <a:uFillTx/>
                <a:latin typeface="Calibri" panose="020F0502020204030204" pitchFamily="34" charset="0"/>
                <a:ea typeface="ＭＳ Ｐゴシック" panose="020B0600070205080204" pitchFamily="34" charset="-128"/>
                <a:cs typeface="Times New Roman" panose="02020603050405020304" pitchFamily="18" charset="0"/>
              </a:rPr>
              <a:t>. Adapted from Rakov et al. (1995).</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FF"/>
              </a:solidFill>
              <a:effectLst/>
              <a:uLnTx/>
              <a:uFillTx/>
              <a:latin typeface="Calibri" panose="020F0502020204030204" pitchFamily="34"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pic>
        <p:nvPicPr>
          <p:cNvPr id="326659" name="Picture 2">
            <a:extLst>
              <a:ext uri="{FF2B5EF4-FFF2-40B4-BE49-F238E27FC236}">
                <a16:creationId xmlns:a16="http://schemas.microsoft.com/office/drawing/2014/main" id="{12FB2AC5-1AE5-4244-B243-4145A2FE31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0325"/>
            <a:ext cx="4672013"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C04066B4-5B79-466C-979F-1A2A342AFA2F}"/>
              </a:ext>
            </a:extLst>
          </p:cNvPr>
          <p:cNvCxnSpPr/>
          <p:nvPr/>
        </p:nvCxnSpPr>
        <p:spPr>
          <a:xfrm flipV="1">
            <a:off x="2651125" y="274638"/>
            <a:ext cx="0" cy="5922962"/>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sp>
        <p:nvSpPr>
          <p:cNvPr id="326661" name="TextBox 1">
            <a:extLst>
              <a:ext uri="{FF2B5EF4-FFF2-40B4-BE49-F238E27FC236}">
                <a16:creationId xmlns:a16="http://schemas.microsoft.com/office/drawing/2014/main" id="{678C5045-7978-4744-9F37-33DEBB58B06D}"/>
              </a:ext>
            </a:extLst>
          </p:cNvPr>
          <p:cNvSpPr txBox="1">
            <a:spLocks noChangeArrowheads="1"/>
          </p:cNvSpPr>
          <p:nvPr/>
        </p:nvSpPr>
        <p:spPr bwMode="auto">
          <a:xfrm>
            <a:off x="427038" y="4470400"/>
            <a:ext cx="254000" cy="1798638"/>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2263"/>
            <a:ext cx="8886825"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9" name="TextBox 2"/>
          <p:cNvSpPr txBox="1">
            <a:spLocks noChangeArrowheads="1"/>
          </p:cNvSpPr>
          <p:nvPr/>
        </p:nvSpPr>
        <p:spPr bwMode="auto">
          <a:xfrm>
            <a:off x="160338" y="5345113"/>
            <a:ext cx="89916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1621" tIns="55810" rIns="111621" bIns="55810">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99"/>
                </a:solidFill>
                <a:effectLst/>
                <a:uLnTx/>
                <a:uFillTx/>
                <a:latin typeface="Calibri" panose="020F0502020204030204" pitchFamily="34" charset="0"/>
                <a:ea typeface="ＭＳ Ｐゴシック" panose="020B0600070205080204" pitchFamily="34" charset="-128"/>
                <a:cs typeface="Arial" panose="020B0604020202020204" pitchFamily="34" charset="0"/>
              </a:rPr>
              <a:t>Camp Blanding rocket-and-wire triggered lightning flash. </a:t>
            </a:r>
            <a:r>
              <a:rPr kumimoji="0" lang="en-US" altLang="en-US" sz="2000" b="0" i="0" u="none" strike="noStrike" kern="1200" cap="none" spc="0" normalizeH="0" baseline="0" noProof="0" dirty="0">
                <a:ln>
                  <a:noFill/>
                </a:ln>
                <a:solidFill>
                  <a:srgbClr val="C00000"/>
                </a:solidFill>
                <a:effectLst/>
                <a:uLnTx/>
                <a:uFillTx/>
                <a:latin typeface="Calibri" panose="020F0502020204030204" pitchFamily="34" charset="0"/>
                <a:ea typeface="ＭＳ Ｐゴシック" panose="020B0600070205080204" pitchFamily="34" charset="-128"/>
                <a:cs typeface="Arial" panose="020B0604020202020204" pitchFamily="34" charset="0"/>
              </a:rPr>
              <a:t>VHF sources mapped by the LMA, </a:t>
            </a:r>
            <a:r>
              <a:rPr kumimoji="0" lang="en-US" altLang="en-US" sz="2000" b="0" i="0" u="none" strike="noStrike" kern="1200" cap="none" spc="0" normalizeH="0" baseline="0" noProof="0" dirty="0">
                <a:ln>
                  <a:noFill/>
                </a:ln>
                <a:solidFill>
                  <a:srgbClr val="000099"/>
                </a:solidFill>
                <a:effectLst/>
                <a:uLnTx/>
                <a:uFillTx/>
                <a:latin typeface="Calibri" panose="020F0502020204030204" pitchFamily="34" charset="0"/>
                <a:ea typeface="ＭＳ Ｐゴシック" panose="020B0600070205080204" pitchFamily="34" charset="-128"/>
                <a:cs typeface="Arial" panose="020B0604020202020204" pitchFamily="34" charset="0"/>
              </a:rPr>
              <a:t>which correspond to an </a:t>
            </a:r>
            <a:r>
              <a:rPr kumimoji="0" lang="en-US" altLang="en-US" sz="2000" b="1" i="0" u="none" strike="noStrike" kern="1200" cap="none" spc="0" normalizeH="0" baseline="0" noProof="0" dirty="0">
                <a:ln>
                  <a:noFill/>
                </a:ln>
                <a:solidFill>
                  <a:srgbClr val="C00000"/>
                </a:solidFill>
                <a:effectLst/>
                <a:uLnTx/>
                <a:uFillTx/>
                <a:latin typeface="Calibri" panose="020F0502020204030204" pitchFamily="34" charset="0"/>
                <a:ea typeface="ＭＳ Ｐゴシック" panose="020B0600070205080204" pitchFamily="34" charset="-128"/>
                <a:cs typeface="Arial" panose="020B0604020202020204" pitchFamily="34" charset="0"/>
              </a:rPr>
              <a:t>M-component</a:t>
            </a:r>
            <a:r>
              <a:rPr kumimoji="0" lang="en-US" altLang="en-US" sz="2000" b="0" i="0" u="none" strike="noStrike" kern="1200" cap="none" spc="0" normalizeH="0" baseline="0" noProof="0" dirty="0">
                <a:ln>
                  <a:noFill/>
                </a:ln>
                <a:solidFill>
                  <a:srgbClr val="000099"/>
                </a:solidFill>
                <a:effectLst/>
                <a:uLnTx/>
                <a:uFillTx/>
                <a:latin typeface="Calibri" panose="020F0502020204030204" pitchFamily="34" charset="0"/>
                <a:ea typeface="ＭＳ Ｐゴシック" panose="020B0600070205080204" pitchFamily="34" charset="-128"/>
                <a:cs typeface="Arial" panose="020B0604020202020204" pitchFamily="34" charset="0"/>
              </a:rPr>
              <a:t> observed in the current at ground. The sources (colored red) begin near the farthest extent of previous breakdown (colored black) and travel toward the channel base. Adapted from </a:t>
            </a:r>
            <a:r>
              <a:rPr kumimoji="0" lang="en-US" altLang="en-US" sz="2000" b="0" i="0" u="none" strike="noStrike" kern="1200" cap="none" spc="0" normalizeH="0" baseline="0" noProof="0" dirty="0" err="1">
                <a:ln>
                  <a:noFill/>
                </a:ln>
                <a:solidFill>
                  <a:srgbClr val="000099"/>
                </a:solidFill>
                <a:effectLst/>
                <a:uLnTx/>
                <a:uFillTx/>
                <a:latin typeface="Calibri" panose="020F0502020204030204" pitchFamily="34" charset="0"/>
                <a:ea typeface="ＭＳ Ｐゴシック" panose="020B0600070205080204" pitchFamily="34" charset="-128"/>
                <a:cs typeface="Arial" panose="020B0604020202020204" pitchFamily="34" charset="0"/>
              </a:rPr>
              <a:t>Pilkey</a:t>
            </a:r>
            <a:r>
              <a:rPr kumimoji="0" lang="en-US" altLang="en-US" sz="2000" b="0" i="0" u="none" strike="noStrike" kern="1200" cap="none" spc="0" normalizeH="0" baseline="0" noProof="0" dirty="0">
                <a:ln>
                  <a:noFill/>
                </a:ln>
                <a:solidFill>
                  <a:srgbClr val="000099"/>
                </a:solidFill>
                <a:effectLst/>
                <a:uLnTx/>
                <a:uFillTx/>
                <a:latin typeface="Calibri" panose="020F0502020204030204" pitchFamily="34" charset="0"/>
                <a:ea typeface="ＭＳ Ｐゴシック" panose="020B0600070205080204" pitchFamily="34" charset="-128"/>
                <a:cs typeface="Arial" panose="020B0604020202020204" pitchFamily="34" charset="0"/>
              </a:rPr>
              <a:t> et al. (2013).</a:t>
            </a:r>
          </a:p>
        </p:txBody>
      </p:sp>
      <p:sp>
        <p:nvSpPr>
          <p:cNvPr id="2" name="TextBox 1"/>
          <p:cNvSpPr txBox="1"/>
          <p:nvPr/>
        </p:nvSpPr>
        <p:spPr>
          <a:xfrm>
            <a:off x="6612538" y="694592"/>
            <a:ext cx="2531462" cy="369332"/>
          </a:xfrm>
          <a:prstGeom prst="rect">
            <a:avLst/>
          </a:prstGeom>
          <a:solidFill>
            <a:srgbClr val="FFFF00"/>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rPr>
              <a:t>← Channel to ground</a:t>
            </a:r>
          </a:p>
        </p:txBody>
      </p:sp>
      <p:sp>
        <p:nvSpPr>
          <p:cNvPr id="3" name="TextBox 2"/>
          <p:cNvSpPr txBox="1"/>
          <p:nvPr/>
        </p:nvSpPr>
        <p:spPr>
          <a:xfrm>
            <a:off x="4656138" y="3415507"/>
            <a:ext cx="1697901" cy="369332"/>
          </a:xfrm>
          <a:prstGeom prst="rect">
            <a:avLst/>
          </a:prstGeom>
          <a:solidFill>
            <a:srgbClr val="FFFF00"/>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mn-cs"/>
              </a:rPr>
              <a:t>M-component</a:t>
            </a:r>
          </a:p>
        </p:txBody>
      </p:sp>
    </p:spTree>
    <p:extLst>
      <p:ext uri="{BB962C8B-B14F-4D97-AF65-F5344CB8AC3E}">
        <p14:creationId xmlns:p14="http://schemas.microsoft.com/office/powerpoint/2010/main" val="20886280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3638" y="185738"/>
            <a:ext cx="4829175" cy="484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9" name="TextBox 2"/>
          <p:cNvSpPr txBox="1">
            <a:spLocks noChangeArrowheads="1"/>
          </p:cNvSpPr>
          <p:nvPr/>
        </p:nvSpPr>
        <p:spPr bwMode="auto">
          <a:xfrm>
            <a:off x="228600" y="5181600"/>
            <a:ext cx="8686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Schematic diagram showing formation of two ICC pulses during the initial stage of upward lightning and corresponding current waveforms at the tall-object top. Both low and high (in-cloud) junction point cases are presented. In the case of </a:t>
            </a:r>
            <a:r>
              <a:rPr kumimoji="0" lang="en-US" altLang="en-US" sz="1600" b="1" i="0" u="none" strike="noStrike" kern="1200" cap="none" spc="0" normalizeH="0" baseline="0" noProof="0">
                <a:ln>
                  <a:noFill/>
                </a:ln>
                <a:solidFill>
                  <a:srgbClr val="2101DF"/>
                </a:solidFill>
                <a:effectLst/>
                <a:uLnTx/>
                <a:uFillTx/>
                <a:latin typeface="Calibri" panose="020F0502020204030204" pitchFamily="34" charset="0"/>
                <a:ea typeface="ＭＳ Ｐゴシック" panose="020B0600070205080204" pitchFamily="34" charset="-128"/>
                <a:cs typeface="+mn-cs"/>
              </a:rPr>
              <a:t>high junction point</a:t>
            </a:r>
            <a:r>
              <a:rPr kumimoji="0" lang="en-US" altLang="en-US" sz="16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the downward propagating part of return stroke wave is transformed into the long-front, downward M-wave, resulting in the </a:t>
            </a:r>
            <a:r>
              <a:rPr kumimoji="0" lang="en-US" altLang="en-US" sz="1600" b="1" i="0" u="none" strike="noStrike" kern="1200" cap="none" spc="0" normalizeH="0" baseline="0" noProof="0">
                <a:ln>
                  <a:noFill/>
                </a:ln>
                <a:solidFill>
                  <a:srgbClr val="2101DF"/>
                </a:solidFill>
                <a:effectLst/>
                <a:uLnTx/>
                <a:uFillTx/>
                <a:latin typeface="Calibri" panose="020F0502020204030204" pitchFamily="34" charset="0"/>
                <a:ea typeface="ＭＳ Ｐゴシック" panose="020B0600070205080204" pitchFamily="34" charset="-128"/>
                <a:cs typeface="+mn-cs"/>
              </a:rPr>
              <a:t>M-component mode</a:t>
            </a:r>
            <a:r>
              <a:rPr kumimoji="0" lang="en-US" altLang="en-US" sz="16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of charge transfer to ground. For the </a:t>
            </a:r>
            <a:r>
              <a:rPr kumimoji="0" lang="en-US" altLang="en-US" sz="1600" b="1" i="0" u="none" strike="noStrike" kern="1200" cap="none" spc="0" normalizeH="0" baseline="0" noProof="0">
                <a:ln>
                  <a:noFill/>
                </a:ln>
                <a:solidFill>
                  <a:srgbClr val="990000"/>
                </a:solidFill>
                <a:effectLst/>
                <a:uLnTx/>
                <a:uFillTx/>
                <a:latin typeface="Calibri" panose="020F0502020204030204" pitchFamily="34" charset="0"/>
                <a:ea typeface="ＭＳ Ｐゴシック" panose="020B0600070205080204" pitchFamily="34" charset="-128"/>
                <a:cs typeface="+mn-cs"/>
              </a:rPr>
              <a:t>low junction point</a:t>
            </a:r>
            <a:r>
              <a:rPr kumimoji="0" lang="en-US" altLang="en-US" sz="16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the </a:t>
            </a:r>
            <a:r>
              <a:rPr kumimoji="0" lang="en-US" altLang="en-US" sz="1600" b="1" i="0" u="none" strike="noStrike" kern="1200" cap="none" spc="0" normalizeH="0" baseline="0" noProof="0">
                <a:ln>
                  <a:noFill/>
                </a:ln>
                <a:solidFill>
                  <a:srgbClr val="990000"/>
                </a:solidFill>
                <a:effectLst/>
                <a:uLnTx/>
                <a:uFillTx/>
                <a:latin typeface="Calibri" panose="020F0502020204030204" pitchFamily="34" charset="0"/>
                <a:ea typeface="ＭＳ Ｐゴシック" panose="020B0600070205080204" pitchFamily="34" charset="-128"/>
                <a:cs typeface="+mn-cs"/>
              </a:rPr>
              <a:t>mixed mode </a:t>
            </a:r>
            <a:r>
              <a:rPr kumimoji="0" lang="en-US" altLang="en-US" sz="16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of charge transfer to ground takes place. Adapted from Zhou et al. (2014).</a:t>
            </a:r>
          </a:p>
        </p:txBody>
      </p:sp>
    </p:spTree>
    <p:extLst>
      <p:ext uri="{BB962C8B-B14F-4D97-AF65-F5344CB8AC3E}">
        <p14:creationId xmlns:p14="http://schemas.microsoft.com/office/powerpoint/2010/main" val="39053322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47763" y="762000"/>
            <a:ext cx="6848475" cy="5135563"/>
          </a:xfrm>
        </p:spPr>
      </p:pic>
      <p:sp>
        <p:nvSpPr>
          <p:cNvPr id="209923" name="Title 1"/>
          <p:cNvSpPr>
            <a:spLocks noGrp="1"/>
          </p:cNvSpPr>
          <p:nvPr>
            <p:ph type="title"/>
          </p:nvPr>
        </p:nvSpPr>
        <p:spPr>
          <a:xfrm>
            <a:off x="160338" y="152400"/>
            <a:ext cx="8839200" cy="563563"/>
          </a:xfrm>
        </p:spPr>
        <p:txBody>
          <a:bodyPr/>
          <a:lstStyle/>
          <a:p>
            <a:pPr eaLnBrk="1" hangingPunct="1"/>
            <a:r>
              <a:rPr lang="en-US" altLang="en-US" sz="2400"/>
              <a:t>ICC2 (</a:t>
            </a:r>
            <a:r>
              <a:rPr lang="en-US" altLang="en-US" sz="2400">
                <a:solidFill>
                  <a:srgbClr val="000099"/>
                </a:solidFill>
              </a:rPr>
              <a:t>I</a:t>
            </a:r>
            <a:r>
              <a:rPr lang="en-US" altLang="en-US" sz="2400" u="none" baseline="-25000">
                <a:solidFill>
                  <a:srgbClr val="000099"/>
                </a:solidFill>
              </a:rPr>
              <a:t>P</a:t>
            </a:r>
            <a:r>
              <a:rPr lang="en-US" altLang="en-US" sz="2400">
                <a:solidFill>
                  <a:srgbClr val="000099"/>
                </a:solidFill>
              </a:rPr>
              <a:t>=9.0 kA, RT=7.1 us, HPW=64 us, Icc=10 A</a:t>
            </a:r>
            <a:r>
              <a:rPr lang="en-US" altLang="en-US" sz="2400"/>
              <a:t>) in Flash UF 12-48</a:t>
            </a:r>
          </a:p>
        </p:txBody>
      </p:sp>
      <p:sp>
        <p:nvSpPr>
          <p:cNvPr id="20992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5613" eaLnBrk="0" hangingPunct="0">
              <a:spcBef>
                <a:spcPct val="20000"/>
              </a:spcBef>
              <a:buFont typeface="Arial" panose="020B0604020202020204" pitchFamily="34" charset="0"/>
              <a:buChar char="•"/>
              <a:defRPr sz="3200" b="1">
                <a:solidFill>
                  <a:srgbClr val="DBEEF4"/>
                </a:solidFill>
                <a:latin typeface="Calibri" panose="020F0502020204030204" pitchFamily="34" charset="0"/>
              </a:defRPr>
            </a:lvl1pPr>
            <a:lvl2pPr marL="742950" indent="-285750" defTabSz="455613" eaLnBrk="0" hangingPunct="0">
              <a:spcBef>
                <a:spcPct val="20000"/>
              </a:spcBef>
              <a:buFont typeface="Arial" panose="020B0604020202020204" pitchFamily="34" charset="0"/>
              <a:buChar char="–"/>
              <a:defRPr sz="2800" b="1">
                <a:solidFill>
                  <a:srgbClr val="DBEEF4"/>
                </a:solidFill>
                <a:latin typeface="Calibri" panose="020F0502020204030204" pitchFamily="34" charset="0"/>
              </a:defRPr>
            </a:lvl2pPr>
            <a:lvl3pPr marL="1143000" indent="-228600" defTabSz="455613" eaLnBrk="0" hangingPunct="0">
              <a:spcBef>
                <a:spcPct val="20000"/>
              </a:spcBef>
              <a:buFont typeface="Arial" panose="020B0604020202020204" pitchFamily="34" charset="0"/>
              <a:buChar char="•"/>
              <a:defRPr sz="2400" b="1">
                <a:solidFill>
                  <a:srgbClr val="DBEEF4"/>
                </a:solidFill>
                <a:latin typeface="Calibri" panose="020F0502020204030204" pitchFamily="34" charset="0"/>
              </a:defRPr>
            </a:lvl3pPr>
            <a:lvl4pPr marL="1600200" indent="-228600" defTabSz="455613" eaLnBrk="0" hangingPunct="0">
              <a:spcBef>
                <a:spcPct val="20000"/>
              </a:spcBef>
              <a:buFont typeface="Arial" panose="020B0604020202020204" pitchFamily="34" charset="0"/>
              <a:buChar char="–"/>
              <a:defRPr sz="2000" b="1">
                <a:solidFill>
                  <a:srgbClr val="DBEEF4"/>
                </a:solidFill>
                <a:latin typeface="Calibri" panose="020F0502020204030204" pitchFamily="34" charset="0"/>
              </a:defRPr>
            </a:lvl4pPr>
            <a:lvl5pPr marL="2057400" indent="-228600" defTabSz="455613" eaLnBrk="0" hangingPunct="0">
              <a:spcBef>
                <a:spcPct val="20000"/>
              </a:spcBef>
              <a:buFont typeface="Arial" panose="020B0604020202020204" pitchFamily="34" charset="0"/>
              <a:buChar char="»"/>
              <a:defRPr sz="2000" b="1">
                <a:solidFill>
                  <a:srgbClr val="DBEEF4"/>
                </a:solidFill>
                <a:latin typeface="Calibri" panose="020F0502020204030204" pitchFamily="34" charset="0"/>
              </a:defRPr>
            </a:lvl5pPr>
            <a:lvl6pPr marL="2514600" indent="-228600" defTabSz="455613" eaLnBrk="0" fontAlgn="base" hangingPunct="0">
              <a:spcBef>
                <a:spcPct val="20000"/>
              </a:spcBef>
              <a:spcAft>
                <a:spcPct val="0"/>
              </a:spcAft>
              <a:buFont typeface="Arial" panose="020B0604020202020204" pitchFamily="34" charset="0"/>
              <a:buChar char="»"/>
              <a:defRPr sz="2000" b="1">
                <a:solidFill>
                  <a:srgbClr val="DBEEF4"/>
                </a:solidFill>
                <a:latin typeface="Calibri" panose="020F0502020204030204" pitchFamily="34" charset="0"/>
              </a:defRPr>
            </a:lvl6pPr>
            <a:lvl7pPr marL="2971800" indent="-228600" defTabSz="455613" eaLnBrk="0" fontAlgn="base" hangingPunct="0">
              <a:spcBef>
                <a:spcPct val="20000"/>
              </a:spcBef>
              <a:spcAft>
                <a:spcPct val="0"/>
              </a:spcAft>
              <a:buFont typeface="Arial" panose="020B0604020202020204" pitchFamily="34" charset="0"/>
              <a:buChar char="»"/>
              <a:defRPr sz="2000" b="1">
                <a:solidFill>
                  <a:srgbClr val="DBEEF4"/>
                </a:solidFill>
                <a:latin typeface="Calibri" panose="020F0502020204030204" pitchFamily="34" charset="0"/>
              </a:defRPr>
            </a:lvl7pPr>
            <a:lvl8pPr marL="3429000" indent="-228600" defTabSz="455613" eaLnBrk="0" fontAlgn="base" hangingPunct="0">
              <a:spcBef>
                <a:spcPct val="20000"/>
              </a:spcBef>
              <a:spcAft>
                <a:spcPct val="0"/>
              </a:spcAft>
              <a:buFont typeface="Arial" panose="020B0604020202020204" pitchFamily="34" charset="0"/>
              <a:buChar char="»"/>
              <a:defRPr sz="2000" b="1">
                <a:solidFill>
                  <a:srgbClr val="DBEEF4"/>
                </a:solidFill>
                <a:latin typeface="Calibri" panose="020F0502020204030204" pitchFamily="34" charset="0"/>
              </a:defRPr>
            </a:lvl8pPr>
            <a:lvl9pPr marL="3886200" indent="-228600" defTabSz="455613" eaLnBrk="0" fontAlgn="base" hangingPunct="0">
              <a:spcBef>
                <a:spcPct val="20000"/>
              </a:spcBef>
              <a:spcAft>
                <a:spcPct val="0"/>
              </a:spcAft>
              <a:buFont typeface="Arial" panose="020B0604020202020204" pitchFamily="34" charset="0"/>
              <a:buChar char="»"/>
              <a:defRPr sz="2000" b="1">
                <a:solidFill>
                  <a:srgbClr val="DBEEF4"/>
                </a:solidFill>
                <a:latin typeface="Calibri" panose="020F0502020204030204" pitchFamily="34"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0C191519-97DC-48AB-A933-8D1442506B2A}" type="slidenum">
              <a:rPr kumimoji="0" lang="en-US" altLang="en-US" sz="1200" b="1" i="0" u="none" strike="noStrike" kern="1200" cap="none" spc="0" normalizeH="0" baseline="0" noProof="0">
                <a:ln>
                  <a:noFill/>
                </a:ln>
                <a:solidFill>
                  <a:srgbClr val="DDD9C3"/>
                </a:solidFill>
                <a:effectLst/>
                <a:uLnTx/>
                <a:uFillTx/>
                <a:latin typeface="Arial" panose="020B0604020202020204" pitchFamily="34" charset="0"/>
                <a:ea typeface="ＭＳ Ｐゴシック" panose="020B0600070205080204" pitchFamily="34" charset="-128"/>
                <a:cs typeface="+mn-cs"/>
              </a:rPr>
              <a:pPr marL="0" marR="0" lvl="0" indent="0" algn="r" defTabSz="455613" rtl="0" eaLnBrk="1" fontAlgn="base" latinLnBrk="0" hangingPunct="1">
                <a:lnSpc>
                  <a:spcPct val="100000"/>
                </a:lnSpc>
                <a:spcBef>
                  <a:spcPct val="0"/>
                </a:spcBef>
                <a:spcAft>
                  <a:spcPct val="0"/>
                </a:spcAft>
                <a:buClrTx/>
                <a:buSzTx/>
                <a:buFontTx/>
                <a:buNone/>
                <a:tabLst/>
                <a:defRPr/>
              </a:pPr>
              <a:t>64</a:t>
            </a:fld>
            <a:endParaRPr kumimoji="0" lang="en-US" altLang="en-US" sz="1200" b="1" i="0" u="none" strike="noStrike" kern="1200" cap="none" spc="0" normalizeH="0" baseline="0" noProof="0">
              <a:ln>
                <a:noFill/>
              </a:ln>
              <a:solidFill>
                <a:srgbClr val="DDD9C3"/>
              </a:solidFill>
              <a:effectLst/>
              <a:uLnTx/>
              <a:uFillTx/>
              <a:latin typeface="Arial" panose="020B0604020202020204" pitchFamily="34" charset="0"/>
              <a:ea typeface="ＭＳ Ｐゴシック" panose="020B0600070205080204" pitchFamily="34" charset="-128"/>
              <a:cs typeface="+mn-cs"/>
            </a:endParaRPr>
          </a:p>
        </p:txBody>
      </p:sp>
      <p:sp>
        <p:nvSpPr>
          <p:cNvPr id="209925" name="TextBox 5"/>
          <p:cNvSpPr txBox="1">
            <a:spLocks noChangeArrowheads="1"/>
          </p:cNvSpPr>
          <p:nvPr/>
        </p:nvSpPr>
        <p:spPr bwMode="auto">
          <a:xfrm>
            <a:off x="152400" y="5638800"/>
            <a:ext cx="8839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b="1">
                <a:solidFill>
                  <a:srgbClr val="DBEEF4"/>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b="1">
                <a:solidFill>
                  <a:srgbClr val="DBEEF4"/>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b="1">
                <a:solidFill>
                  <a:srgbClr val="DBEEF4"/>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b="1">
                <a:solidFill>
                  <a:srgbClr val="DBEEF4"/>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b="1">
                <a:solidFill>
                  <a:srgbClr val="DBEEF4"/>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rgbClr val="DBEEF4"/>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rgbClr val="DBEEF4"/>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rgbClr val="DBEEF4"/>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rgbClr val="DBEEF4"/>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FF"/>
                </a:solidFill>
                <a:effectLst/>
                <a:uLnTx/>
                <a:uFillTx/>
                <a:latin typeface="Calibri" panose="020F0502020204030204" pitchFamily="34" charset="0"/>
                <a:ea typeface="ＭＳ Ｐゴシック" panose="020B0600070205080204" pitchFamily="34" charset="-128"/>
                <a:cs typeface="+mn-cs"/>
              </a:rPr>
              <a:t>The re-illuminated branch was first visible when the initial stage of UF 12-48 started at </a:t>
            </a:r>
            <a:r>
              <a:rPr kumimoji="0" lang="en-US" altLang="en-US" sz="2000" b="1" i="0" u="none" strike="noStrike" kern="1200" cap="none" spc="0" normalizeH="0" baseline="0" noProof="0">
                <a:ln>
                  <a:noFill/>
                </a:ln>
                <a:solidFill>
                  <a:srgbClr val="990000"/>
                </a:solidFill>
                <a:effectLst/>
                <a:uLnTx/>
                <a:uFillTx/>
                <a:latin typeface="Calibri" panose="020F0502020204030204" pitchFamily="34" charset="0"/>
                <a:ea typeface="ＭＳ Ｐゴシック" panose="020B0600070205080204" pitchFamily="34" charset="-128"/>
                <a:cs typeface="+mn-cs"/>
              </a:rPr>
              <a:t>t = -302 ms </a:t>
            </a:r>
            <a:r>
              <a:rPr kumimoji="0" lang="en-US" altLang="en-US" sz="2000" b="1" i="0" u="none" strike="noStrike" kern="1200" cap="none" spc="0" normalizeH="0" baseline="0" noProof="0">
                <a:ln>
                  <a:noFill/>
                </a:ln>
                <a:solidFill>
                  <a:srgbClr val="0000FF"/>
                </a:solidFill>
                <a:effectLst/>
                <a:uLnTx/>
                <a:uFillTx/>
                <a:latin typeface="Calibri" panose="020F0502020204030204" pitchFamily="34" charset="0"/>
                <a:ea typeface="ＭＳ Ｐゴシック" panose="020B0600070205080204" pitchFamily="34" charset="-128"/>
                <a:cs typeface="+mn-cs"/>
              </a:rPr>
              <a:t>and then decayed (became faintly luminous, practically not visible at </a:t>
            </a:r>
            <a:r>
              <a:rPr kumimoji="0" lang="en-US" altLang="en-US" sz="2000" b="1" i="0" u="none" strike="noStrike" kern="1200" cap="none" spc="0" normalizeH="0" baseline="0" noProof="0">
                <a:ln>
                  <a:noFill/>
                </a:ln>
                <a:solidFill>
                  <a:srgbClr val="990000"/>
                </a:solidFill>
                <a:effectLst/>
                <a:uLnTx/>
                <a:uFillTx/>
                <a:latin typeface="Calibri" panose="020F0502020204030204" pitchFamily="34" charset="0"/>
                <a:ea typeface="ＭＳ Ｐゴシック" panose="020B0600070205080204" pitchFamily="34" charset="-128"/>
                <a:cs typeface="+mn-cs"/>
              </a:rPr>
              <a:t>t = -200 µs</a:t>
            </a:r>
            <a:r>
              <a:rPr kumimoji="0" lang="en-US" altLang="en-US" sz="2000" b="1" i="0" u="none" strike="noStrike" kern="1200" cap="none" spc="0" normalizeH="0" baseline="0" noProof="0">
                <a:ln>
                  <a:noFill/>
                </a:ln>
                <a:solidFill>
                  <a:srgbClr val="0000FF"/>
                </a:solidFill>
                <a:effectLst/>
                <a:uLnTx/>
                <a:uFillTx/>
                <a:latin typeface="Calibri" panose="020F0502020204030204" pitchFamily="34" charset="0"/>
                <a:ea typeface="ＭＳ Ｐゴシック" panose="020B0600070205080204" pitchFamily="34" charset="-128"/>
                <a:cs typeface="+mn-cs"/>
              </a:rPr>
              <a:t>). Adapted from Mallick et al. (2014).</a:t>
            </a:r>
          </a:p>
        </p:txBody>
      </p:sp>
    </p:spTree>
    <p:extLst>
      <p:ext uri="{BB962C8B-B14F-4D97-AF65-F5344CB8AC3E}">
        <p14:creationId xmlns:p14="http://schemas.microsoft.com/office/powerpoint/2010/main" val="2644650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9"/>
          <p:cNvSpPr>
            <a:spLocks noGrp="1"/>
          </p:cNvSpPr>
          <p:nvPr>
            <p:ph type="title"/>
          </p:nvPr>
        </p:nvSpPr>
        <p:spPr>
          <a:xfrm>
            <a:off x="118269" y="4846637"/>
            <a:ext cx="8991600" cy="1874838"/>
          </a:xfrm>
        </p:spPr>
        <p:txBody>
          <a:bodyPr/>
          <a:lstStyle/>
          <a:p>
            <a:pPr eaLnBrk="1" hangingPunct="1"/>
            <a:r>
              <a:rPr lang="en-US" altLang="en-US" sz="1400" dirty="0">
                <a:latin typeface="Arial" panose="020B0604020202020204" pitchFamily="34" charset="0"/>
                <a:cs typeface="Arial" panose="020B0604020202020204" pitchFamily="34" charset="0"/>
              </a:rPr>
              <a:t>Break-through phase of the </a:t>
            </a:r>
            <a:r>
              <a:rPr lang="en-US" altLang="en-US" sz="1400" b="1" u="sng" dirty="0">
                <a:solidFill>
                  <a:srgbClr val="C00000"/>
                </a:solidFill>
                <a:latin typeface="Arial" panose="020B0604020202020204" pitchFamily="34" charset="0"/>
                <a:cs typeface="Arial" panose="020B0604020202020204" pitchFamily="34" charset="0"/>
              </a:rPr>
              <a:t>attachment process </a:t>
            </a:r>
            <a:r>
              <a:rPr lang="en-US" altLang="en-US" sz="1400" dirty="0">
                <a:latin typeface="Arial" panose="020B0604020202020204" pitchFamily="34" charset="0"/>
                <a:cs typeface="Arial" panose="020B0604020202020204" pitchFamily="34" charset="0"/>
              </a:rPr>
              <a:t>in rocket-triggered lightning and in long laboratory sparks. (a) shows the original and inverted-intensity versions of the high-speed video frame (20-µs integration time) just prior to the return-stroke frame of a negative triggered-lightning stroke. (b) and (c) are single frames of two negative laboratory sparks captured by image converter camera K008 with frame durations of 2 µs and 0.2 µs, respectively. L</a:t>
            </a:r>
            <a:r>
              <a:rPr lang="en-US" altLang="en-US" sz="1400" baseline="-25000" dirty="0">
                <a:latin typeface="Arial" panose="020B0604020202020204" pitchFamily="34" charset="0"/>
                <a:cs typeface="Arial" panose="020B0604020202020204" pitchFamily="34" charset="0"/>
              </a:rPr>
              <a:t>s</a:t>
            </a:r>
            <a:r>
              <a:rPr lang="en-US" altLang="en-US" sz="1400" dirty="0">
                <a:latin typeface="Arial" panose="020B0604020202020204" pitchFamily="34" charset="0"/>
                <a:cs typeface="Arial" panose="020B0604020202020204" pitchFamily="34" charset="0"/>
              </a:rPr>
              <a:t> in (b) is the length of just-formed step (note the burst of negative streamers from the lower end of the step) of the downward negative leader. In (c), light intensity is color coded, with the highest intensity shown in white. The common streamer zone (a faint lament in (b), which is difficult to see in a reproduction) between the downward leader channel and the upward connecting leader channel is imaged in all three cases. Images shown in (a), (b), and (c) are adapted from </a:t>
            </a:r>
            <a:r>
              <a:rPr lang="en-US" altLang="en-US" sz="1400" dirty="0" err="1">
                <a:latin typeface="Arial" panose="020B0604020202020204" pitchFamily="34" charset="0"/>
                <a:cs typeface="Arial" panose="020B0604020202020204" pitchFamily="34" charset="0"/>
              </a:rPr>
              <a:t>Biagi</a:t>
            </a:r>
            <a:r>
              <a:rPr lang="en-US" altLang="en-US" sz="1400" dirty="0">
                <a:latin typeface="Arial" panose="020B0604020202020204" pitchFamily="34" charset="0"/>
                <a:cs typeface="Arial" panose="020B0604020202020204" pitchFamily="34" charset="0"/>
              </a:rPr>
              <a:t> et al. [2009], </a:t>
            </a:r>
            <a:r>
              <a:rPr lang="en-US" altLang="en-US" sz="1400" dirty="0" err="1">
                <a:latin typeface="Arial" panose="020B0604020202020204" pitchFamily="34" charset="0"/>
                <a:cs typeface="Arial" panose="020B0604020202020204" pitchFamily="34" charset="0"/>
              </a:rPr>
              <a:t>Lebedev</a:t>
            </a:r>
            <a:r>
              <a:rPr lang="en-US" altLang="en-US" sz="1400" dirty="0">
                <a:latin typeface="Arial" panose="020B0604020202020204" pitchFamily="34" charset="0"/>
                <a:cs typeface="Arial" panose="020B0604020202020204" pitchFamily="34" charset="0"/>
              </a:rPr>
              <a:t> et al. [2007], and </a:t>
            </a:r>
            <a:r>
              <a:rPr lang="en-US" altLang="en-US" sz="1400" dirty="0" err="1">
                <a:latin typeface="Arial" panose="020B0604020202020204" pitchFamily="34" charset="0"/>
                <a:cs typeface="Arial" panose="020B0604020202020204" pitchFamily="34" charset="0"/>
              </a:rPr>
              <a:t>Shcherbakov</a:t>
            </a:r>
            <a:r>
              <a:rPr lang="en-US" altLang="en-US" sz="1400" dirty="0">
                <a:latin typeface="Arial" panose="020B0604020202020204" pitchFamily="34" charset="0"/>
                <a:cs typeface="Arial" panose="020B0604020202020204" pitchFamily="34" charset="0"/>
              </a:rPr>
              <a:t> et al. [2007], respectively.</a:t>
            </a:r>
          </a:p>
        </p:txBody>
      </p:sp>
      <p:pic>
        <p:nvPicPr>
          <p:cNvPr id="19353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0188" y="0"/>
            <a:ext cx="8767762"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88BA73FF-8125-43D0-BDA5-E96D39C8E559}" type="slidenum">
              <a:rPr kumimoji="0" lang="en-US" altLang="en-US" sz="1200" b="1" i="0" u="none" strike="noStrike" kern="1200" cap="none" spc="0" normalizeH="0" baseline="0" noProof="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7</a:t>
            </a:fld>
            <a:endParaRPr kumimoji="0" lang="en-US" altLang="en-US" sz="1200" b="1" i="0" u="none" strike="noStrike" kern="1200" cap="none" spc="0" normalizeH="0" baseline="0" noProof="0">
              <a:ln>
                <a:noFill/>
              </a:ln>
              <a:solidFill>
                <a:srgbClr val="898989"/>
              </a:solidFill>
              <a:effectLst/>
              <a:uLnTx/>
              <a:uFillTx/>
              <a:latin typeface="Arial" panose="020B0604020202020204" pitchFamily="34" charset="0"/>
              <a:ea typeface="ＭＳ Ｐゴシック" panose="020B0600070205080204" pitchFamily="34" charset="-128"/>
              <a:cs typeface="+mn-cs"/>
            </a:endParaRPr>
          </a:p>
        </p:txBody>
      </p:sp>
      <p:sp>
        <p:nvSpPr>
          <p:cNvPr id="2" name="TextBox 1"/>
          <p:cNvSpPr txBox="1"/>
          <p:nvPr/>
        </p:nvSpPr>
        <p:spPr>
          <a:xfrm>
            <a:off x="76200" y="4296331"/>
            <a:ext cx="3070071" cy="369332"/>
          </a:xfrm>
          <a:prstGeom prst="rect">
            <a:avLst/>
          </a:prstGeom>
          <a:solidFill>
            <a:srgbClr val="FFFF00"/>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rPr>
              <a:t>Rocket-triggered lightning</a:t>
            </a:r>
          </a:p>
        </p:txBody>
      </p:sp>
      <p:sp>
        <p:nvSpPr>
          <p:cNvPr id="3" name="TextBox 2"/>
          <p:cNvSpPr txBox="1"/>
          <p:nvPr/>
        </p:nvSpPr>
        <p:spPr>
          <a:xfrm>
            <a:off x="4737179" y="4386818"/>
            <a:ext cx="2749471" cy="369332"/>
          </a:xfrm>
          <a:prstGeom prst="rect">
            <a:avLst/>
          </a:prstGeom>
          <a:solidFill>
            <a:srgbClr val="FFFF00"/>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rPr>
              <a:t>Long laboratory sparks</a:t>
            </a:r>
          </a:p>
        </p:txBody>
      </p:sp>
    </p:spTree>
    <p:extLst>
      <p:ext uri="{BB962C8B-B14F-4D97-AF65-F5344CB8AC3E}">
        <p14:creationId xmlns:p14="http://schemas.microsoft.com/office/powerpoint/2010/main" val="4073548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Title 1">
            <a:extLst>
              <a:ext uri="{FF2B5EF4-FFF2-40B4-BE49-F238E27FC236}">
                <a16:creationId xmlns:a16="http://schemas.microsoft.com/office/drawing/2014/main" id="{E5FB4BC9-88CF-462E-B1E1-222A055E1994}"/>
              </a:ext>
            </a:extLst>
          </p:cNvPr>
          <p:cNvSpPr>
            <a:spLocks noGrp="1"/>
          </p:cNvSpPr>
          <p:nvPr>
            <p:ph type="title"/>
          </p:nvPr>
        </p:nvSpPr>
        <p:spPr>
          <a:xfrm>
            <a:off x="723900" y="74613"/>
            <a:ext cx="7848600" cy="568325"/>
          </a:xfrm>
        </p:spPr>
        <p:txBody>
          <a:bodyPr/>
          <a:lstStyle/>
          <a:p>
            <a:pPr algn="ctr"/>
            <a:r>
              <a:rPr lang="en-US" altLang="zh-CN" sz="4000" b="0">
                <a:solidFill>
                  <a:srgbClr val="0000FF"/>
                </a:solidFill>
              </a:rPr>
              <a:t>Corona from a human hand</a:t>
            </a:r>
            <a:endParaRPr lang="zh-CN" altLang="en-US" sz="4000" b="0">
              <a:solidFill>
                <a:srgbClr val="0000FF"/>
              </a:solidFill>
            </a:endParaRPr>
          </a:p>
        </p:txBody>
      </p:sp>
      <p:sp>
        <p:nvSpPr>
          <p:cNvPr id="250883" name="Text Placeholder 3">
            <a:extLst>
              <a:ext uri="{FF2B5EF4-FFF2-40B4-BE49-F238E27FC236}">
                <a16:creationId xmlns:a16="http://schemas.microsoft.com/office/drawing/2014/main" id="{4D74E566-B2A2-4796-89B9-19C9FBC628B1}"/>
              </a:ext>
            </a:extLst>
          </p:cNvPr>
          <p:cNvSpPr>
            <a:spLocks noGrp="1"/>
          </p:cNvSpPr>
          <p:nvPr>
            <p:ph type="body" sz="half" idx="2"/>
          </p:nvPr>
        </p:nvSpPr>
        <p:spPr>
          <a:xfrm>
            <a:off x="722313" y="5202238"/>
            <a:ext cx="8153400" cy="1320800"/>
          </a:xfrm>
        </p:spPr>
        <p:txBody>
          <a:bodyPr/>
          <a:lstStyle/>
          <a:p>
            <a:r>
              <a:rPr lang="en-US" altLang="zh-CN" sz="2000"/>
              <a:t>Corona discharge from a human hand in laboratory (Istra, Russia). Electric field was produced by a </a:t>
            </a:r>
            <a:r>
              <a:rPr lang="en-US" altLang="zh-CN" sz="2000">
                <a:solidFill>
                  <a:srgbClr val="A50021"/>
                </a:solidFill>
              </a:rPr>
              <a:t>cloud of negatively-charged water droplets</a:t>
            </a:r>
            <a:r>
              <a:rPr lang="en-US" altLang="zh-CN" sz="2000"/>
              <a:t>. </a:t>
            </a:r>
            <a:r>
              <a:rPr lang="en-US" altLang="zh-CN" sz="2000" u="sng"/>
              <a:t>The hand was at a distance of </a:t>
            </a:r>
            <a:r>
              <a:rPr lang="en-US" altLang="zh-CN" sz="2000" u="sng">
                <a:solidFill>
                  <a:srgbClr val="A50021"/>
                </a:solidFill>
              </a:rPr>
              <a:t>3 to 5 m </a:t>
            </a:r>
            <a:r>
              <a:rPr lang="en-US" altLang="zh-CN" sz="2000" u="sng"/>
              <a:t>from the cloud edge</a:t>
            </a:r>
            <a:r>
              <a:rPr lang="en-US" altLang="zh-CN" sz="2000"/>
              <a:t>. Courtesy of Dr. A. Kostinskiy.</a:t>
            </a:r>
            <a:endParaRPr lang="zh-CN" altLang="en-US" sz="2000"/>
          </a:p>
        </p:txBody>
      </p:sp>
      <p:sp>
        <p:nvSpPr>
          <p:cNvPr id="250884" name="Slide Number Placeholder 4">
            <a:extLst>
              <a:ext uri="{FF2B5EF4-FFF2-40B4-BE49-F238E27FC236}">
                <a16:creationId xmlns:a16="http://schemas.microsoft.com/office/drawing/2014/main" id="{088CA0D2-B54E-4B12-8B8D-AE75874A2D99}"/>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b="1">
                <a:solidFill>
                  <a:srgbClr val="002060"/>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rgbClr val="002060"/>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rgbClr val="002060"/>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rgbClr val="002060"/>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rgbClr val="00206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rgbClr val="00206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rgbClr val="00206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rgbClr val="00206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rgbClr val="002060"/>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086FF1-8615-48D4-AA1C-6C7BBCB18C4A}" type="slidenum">
              <a:rPr kumimoji="0" lang="en-US" altLang="zh-CN" sz="1200" b="0" i="0" u="none" strike="noStrike" kern="1200" cap="none" spc="0" normalizeH="0" baseline="0" noProof="0" smtClean="0">
                <a:ln>
                  <a:noFill/>
                </a:ln>
                <a:solidFill>
                  <a:srgbClr val="898989"/>
                </a:solidFill>
                <a:effectLst/>
                <a:uLnTx/>
                <a:uFillTx/>
                <a:latin typeface="Calibri" panose="020F0502020204030204" pitchFamily="34" charset="0"/>
                <a:ea typeface="SimSun"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zh-CN" sz="1200" b="0" i="0" u="none" strike="noStrike" kern="1200" cap="none" spc="0" normalizeH="0" baseline="0" noProof="0">
              <a:ln>
                <a:noFill/>
              </a:ln>
              <a:solidFill>
                <a:srgbClr val="898989"/>
              </a:solidFill>
              <a:effectLst/>
              <a:uLnTx/>
              <a:uFillTx/>
              <a:latin typeface="Calibri" panose="020F0502020204030204" pitchFamily="34" charset="0"/>
              <a:ea typeface="SimSun" panose="02010600030101010101" pitchFamily="2" charset="-122"/>
              <a:cs typeface="Arial" panose="020B0604020202020204" pitchFamily="34" charset="0"/>
            </a:endParaRPr>
          </a:p>
        </p:txBody>
      </p:sp>
      <p:pic>
        <p:nvPicPr>
          <p:cNvPr id="250885" name="Picture 3" descr="E:\课题组\Rakov\PPT\Corona_on_fingers_ОСЭ-02.jpg">
            <a:extLst>
              <a:ext uri="{FF2B5EF4-FFF2-40B4-BE49-F238E27FC236}">
                <a16:creationId xmlns:a16="http://schemas.microsoft.com/office/drawing/2014/main" id="{B486E33B-1BDE-4A83-9A74-DCDA159C40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641350"/>
            <a:ext cx="4116387" cy="456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Text Placeholder 4">
            <a:extLst>
              <a:ext uri="{FF2B5EF4-FFF2-40B4-BE49-F238E27FC236}">
                <a16:creationId xmlns:a16="http://schemas.microsoft.com/office/drawing/2014/main" id="{BD03CA65-1BEA-4042-86C6-E426FED5AE1B}"/>
              </a:ext>
            </a:extLst>
          </p:cNvPr>
          <p:cNvSpPr>
            <a:spLocks noGrp="1"/>
          </p:cNvSpPr>
          <p:nvPr>
            <p:ph type="body" sz="half" idx="2"/>
          </p:nvPr>
        </p:nvSpPr>
        <p:spPr>
          <a:xfrm>
            <a:off x="457200" y="1011238"/>
            <a:ext cx="3810000" cy="4691062"/>
          </a:xfrm>
        </p:spPr>
        <p:txBody>
          <a:bodyPr/>
          <a:lstStyle/>
          <a:p>
            <a:pPr eaLnBrk="1" hangingPunct="1"/>
            <a:r>
              <a:rPr lang="en-US" altLang="en-US" sz="2800"/>
              <a:t>Still picture (visible range; 5-s exposure) of </a:t>
            </a:r>
            <a:r>
              <a:rPr lang="en-US" altLang="en-US" sz="2800">
                <a:solidFill>
                  <a:srgbClr val="C00000"/>
                </a:solidFill>
              </a:rPr>
              <a:t>negatively charged cloud </a:t>
            </a:r>
            <a:r>
              <a:rPr lang="en-US" altLang="en-US" sz="2800"/>
              <a:t>(slanted jet-like, dark formation) and </a:t>
            </a:r>
            <a:r>
              <a:rPr lang="en-US" altLang="en-US" sz="2800">
                <a:solidFill>
                  <a:srgbClr val="C00000"/>
                </a:solidFill>
              </a:rPr>
              <a:t>four upward positive discharges, about 1.5 m in length</a:t>
            </a:r>
            <a:r>
              <a:rPr lang="en-US" altLang="en-US" sz="2800"/>
              <a:t>, triggered from the nearby grounded sphere. </a:t>
            </a:r>
            <a:r>
              <a:rPr lang="en-US" altLang="en-US" sz="2800">
                <a:solidFill>
                  <a:srgbClr val="0033CC"/>
                </a:solidFill>
              </a:rPr>
              <a:t>Adapted from Kostinsky et al. (2015)</a:t>
            </a:r>
          </a:p>
        </p:txBody>
      </p:sp>
      <p:pic>
        <p:nvPicPr>
          <p:cNvPr id="251907" name="Рисунок 9">
            <a:extLst>
              <a:ext uri="{FF2B5EF4-FFF2-40B4-BE49-F238E27FC236}">
                <a16:creationId xmlns:a16="http://schemas.microsoft.com/office/drawing/2014/main" id="{9A0C38A1-98D1-4345-84B6-0B09ACFC5877}"/>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800600" y="560388"/>
            <a:ext cx="3886200" cy="5278437"/>
          </a:xfr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0.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1808</TotalTime>
  <Words>4411</Words>
  <Application>Microsoft Office PowerPoint</Application>
  <PresentationFormat>On-screen Show (4:3)</PresentationFormat>
  <Paragraphs>533</Paragraphs>
  <Slides>64</Slides>
  <Notes>28</Notes>
  <HiddenSlides>0</HiddenSlides>
  <MMClips>1</MMClips>
  <ScaleCrop>false</ScaleCrop>
  <HeadingPairs>
    <vt:vector size="4" baseType="variant">
      <vt:variant>
        <vt:lpstr>Theme</vt:lpstr>
      </vt:variant>
      <vt:variant>
        <vt:i4>25</vt:i4>
      </vt:variant>
      <vt:variant>
        <vt:lpstr>Slide Titles</vt:lpstr>
      </vt:variant>
      <vt:variant>
        <vt:i4>64</vt:i4>
      </vt:variant>
    </vt:vector>
  </HeadingPairs>
  <TitlesOfParts>
    <vt:vector size="89" baseType="lpstr">
      <vt:lpstr>Office Theme</vt:lpstr>
      <vt:lpstr>11_Office Theme</vt:lpstr>
      <vt:lpstr>4_Office Theme</vt:lpstr>
      <vt:lpstr>1_Default Design</vt:lpstr>
      <vt:lpstr>15_Office Theme</vt:lpstr>
      <vt:lpstr>14_Office Theme</vt:lpstr>
      <vt:lpstr>2_Default Design</vt:lpstr>
      <vt:lpstr>18_Office Theme</vt:lpstr>
      <vt:lpstr>20_Office Theme</vt:lpstr>
      <vt:lpstr>2_Office Theme</vt:lpstr>
      <vt:lpstr>3_Default Design</vt:lpstr>
      <vt:lpstr>21_Office Theme</vt:lpstr>
      <vt:lpstr>4_Default Design</vt:lpstr>
      <vt:lpstr>3_Office Theme</vt:lpstr>
      <vt:lpstr>10_Office Theme</vt:lpstr>
      <vt:lpstr>23_Office Theme</vt:lpstr>
      <vt:lpstr>6_Default Design</vt:lpstr>
      <vt:lpstr>19_Office Theme</vt:lpstr>
      <vt:lpstr>22_Office Theme</vt:lpstr>
      <vt:lpstr>7_Default Design</vt:lpstr>
      <vt:lpstr>7_Office Theme</vt:lpstr>
      <vt:lpstr>16_Office Theme</vt:lpstr>
      <vt:lpstr>8_Default Design</vt:lpstr>
      <vt:lpstr>24_Office Theme</vt:lpstr>
      <vt:lpstr>5_Office Theme</vt:lpstr>
      <vt:lpstr>PowerPoint Presentation</vt:lpstr>
      <vt:lpstr>PowerPoint Presentation</vt:lpstr>
      <vt:lpstr>PowerPoint Presentation</vt:lpstr>
      <vt:lpstr>PowerPoint Presentation</vt:lpstr>
      <vt:lpstr>Sketch of the step formation process inferred from 300 kiloframes per second (3.3-us exposure,  r = 1 km) high-speed video records of natural lightning at Camp Blanding, Florida. Adapted from Hill et al. (2011).  Gamerota et al. (2014), using HS video records (648 kfps, 1.16 us exposure time and 380 ns dead time, r = 300 m), imaged bidirectional space leaders (the average speeds were 8.4 x 105 m/s upward and 4.8 x 105 m/s downward) in triggered lightning at Camp Blanding, Florida.</vt:lpstr>
      <vt:lpstr>PowerPoint Presentation</vt:lpstr>
      <vt:lpstr>Break-through phase of the attachment process in rocket-triggered lightning and in long laboratory sparks. (a) shows the original and inverted-intensity versions of the high-speed video frame (20-µs integration time) just prior to the return-stroke frame of a negative triggered-lightning stroke. (b) and (c) are single frames of two negative laboratory sparks captured by image converter camera K008 with frame durations of 2 µs and 0.2 µs, respectively. Ls in (b) is the length of just-formed step (note the burst of negative streamers from the lower end of the step) of the downward negative leader. In (c), light intensity is color coded, with the highest intensity shown in white. The common streamer zone (a faint lament in (b), which is difficult to see in a reproduction) between the downward leader channel and the upward connecting leader channel is imaged in all three cases. Images shown in (a), (b), and (c) are adapted from Biagi et al. [2009], Lebedev et al. [2007], and Shcherbakov et al. [2007], respectively.</vt:lpstr>
      <vt:lpstr>Corona from a human hand</vt:lpstr>
      <vt:lpstr>PowerPoint Presentation</vt:lpstr>
      <vt:lpstr> Two frames of  ultra-high-speed intensified CCD camera (4Picos, r = 3 m) showing the onset of break-through phase of the 1.5-m spark attachment process (I) and post-return-stroke stage (II). Exposure of each frame is 100 ns, the time between frames is 2 µs.   1 and 2 – negative and positive leaders, respectively (the distance between leader tips is about 17 cm); 3 – common streamer zone.   Adapted from Andreev et al. (2014).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Cloud electric charge 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leader tip seen in frames 10 (left) and 11 (right) of HS video (108 kfps, 9.26 us per frame, r = 440 m) of altitude triggered flash at Camp Blanding, Florida. The top frames are intensity inverted, but otherwise unenhanced. The bottom frames are intensity inverted and contrast-enhanced in order to make visible the space stem in frame 10 and the corona streamers and corona envelope around the leader in frame 11. The double-ended arrow represents 5 m in length, and it is in the same position in both frames. Adapted from Biagi et al. (2014).</vt:lpstr>
      <vt:lpstr>PowerPoint Presentation</vt:lpstr>
      <vt:lpstr>PowerPoint Presentation</vt:lpstr>
      <vt:lpstr>PowerPoint Presentation</vt:lpstr>
      <vt:lpstr>PowerPoint Presentation</vt:lpstr>
      <vt:lpstr>   Return-Stroke Currents and Close Electric Fields</vt:lpstr>
      <vt:lpstr>(a) Channel-base current (b) magnetic field, and (c) electric field for a large M component that followed the second stroke of a rocket-triggered lightning flash at Camp Blanding, Florida. The fields were recorded at a distance of 280 m from the lighting channel.   The left vertical line indicates the position of current pulse onset and the right vertical line the position of negative electric field peak. Note that the onset of the M-component current pulse at the channel base occurs some tens of microseconds before the electric field peak.   Adapted from Rakov et al. (1998). </vt:lpstr>
      <vt:lpstr>PowerPoint Presentation</vt:lpstr>
      <vt:lpstr>PowerPoint Presentation</vt:lpstr>
      <vt:lpstr>PowerPoint Presentation</vt:lpstr>
      <vt:lpstr>ICC2 (IP=9.0 kA, RT=7.1 us, HPW=64 us, Icc=10 A) in Flash UF 12-48</vt:lpstr>
    </vt:vector>
  </TitlesOfParts>
  <Manager/>
  <Company>UF</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D T</dc:creator>
  <cp:keywords/>
  <dc:description/>
  <cp:lastModifiedBy>VAR</cp:lastModifiedBy>
  <cp:revision>191</cp:revision>
  <cp:lastPrinted>2009-06-19T21:02:46Z</cp:lastPrinted>
  <dcterms:created xsi:type="dcterms:W3CDTF">2009-06-19T20:34:00Z</dcterms:created>
  <dcterms:modified xsi:type="dcterms:W3CDTF">2021-03-05T20:23:02Z</dcterms:modified>
  <cp:category/>
</cp:coreProperties>
</file>